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59"/>
  </p:notesMasterIdLst>
  <p:sldIdLst>
    <p:sldId id="256" r:id="rId2"/>
    <p:sldId id="315" r:id="rId3"/>
    <p:sldId id="316" r:id="rId4"/>
    <p:sldId id="257" r:id="rId5"/>
    <p:sldId id="259" r:id="rId6"/>
    <p:sldId id="314" r:id="rId7"/>
    <p:sldId id="286" r:id="rId8"/>
    <p:sldId id="285" r:id="rId9"/>
    <p:sldId id="293" r:id="rId10"/>
    <p:sldId id="287" r:id="rId11"/>
    <p:sldId id="258" r:id="rId12"/>
    <p:sldId id="294" r:id="rId13"/>
    <p:sldId id="295" r:id="rId14"/>
    <p:sldId id="261" r:id="rId15"/>
    <p:sldId id="262" r:id="rId16"/>
    <p:sldId id="263" r:id="rId17"/>
    <p:sldId id="264" r:id="rId18"/>
    <p:sldId id="265" r:id="rId19"/>
    <p:sldId id="266" r:id="rId20"/>
    <p:sldId id="296" r:id="rId21"/>
    <p:sldId id="270" r:id="rId22"/>
    <p:sldId id="271" r:id="rId23"/>
    <p:sldId id="306" r:id="rId24"/>
    <p:sldId id="297" r:id="rId25"/>
    <p:sldId id="273" r:id="rId26"/>
    <p:sldId id="298" r:id="rId27"/>
    <p:sldId id="274" r:id="rId28"/>
    <p:sldId id="307" r:id="rId29"/>
    <p:sldId id="299" r:id="rId30"/>
    <p:sldId id="276" r:id="rId31"/>
    <p:sldId id="308" r:id="rId32"/>
    <p:sldId id="280" r:id="rId33"/>
    <p:sldId id="309" r:id="rId34"/>
    <p:sldId id="277" r:id="rId35"/>
    <p:sldId id="278" r:id="rId36"/>
    <p:sldId id="279" r:id="rId37"/>
    <p:sldId id="282" r:id="rId38"/>
    <p:sldId id="291" r:id="rId39"/>
    <p:sldId id="290" r:id="rId40"/>
    <p:sldId id="283" r:id="rId41"/>
    <p:sldId id="300" r:id="rId42"/>
    <p:sldId id="301" r:id="rId43"/>
    <p:sldId id="302" r:id="rId44"/>
    <p:sldId id="303" r:id="rId45"/>
    <p:sldId id="304" r:id="rId46"/>
    <p:sldId id="268" r:id="rId47"/>
    <p:sldId id="284" r:id="rId48"/>
    <p:sldId id="319" r:id="rId49"/>
    <p:sldId id="310" r:id="rId50"/>
    <p:sldId id="311" r:id="rId51"/>
    <p:sldId id="312" r:id="rId52"/>
    <p:sldId id="313" r:id="rId53"/>
    <p:sldId id="269" r:id="rId54"/>
    <p:sldId id="317" r:id="rId55"/>
    <p:sldId id="318" r:id="rId56"/>
    <p:sldId id="272" r:id="rId57"/>
    <p:sldId id="320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70" autoAdjust="0"/>
    <p:restoredTop sz="94826"/>
  </p:normalViewPr>
  <p:slideViewPr>
    <p:cSldViewPr snapToGrid="0">
      <p:cViewPr varScale="1">
        <p:scale>
          <a:sx n="174" d="100"/>
          <a:sy n="174" d="100"/>
        </p:scale>
        <p:origin x="184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6T12:25:53.861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6646 6268 7533,'-14'-25'269,"0"-1"1,-6 0 0,-2 6-90,-1 13 0,-15 0-270,19 1 180,-6 6 0,11-6 0,-5 5-180,11-5 270,-9 6-90,14 0-360,3-6 180,9 5-90,38-11 225,-20 8 0,1 1-45,6-1 0,0 1 0,3 1 0,-4 4 0,2 11 0,-11 1 0,-18 11 270,-12-11-270,-13 17 135,-2-15 0,-2 1-90,1 0 0,0 0-291,-7 0 0,2-2 336,-1 4-90,-2-6 90,22-6-270,-10-1 180,17-6 90,-5 6-90,6-5-90,6 5 0,1-6 312,0 0-312,5 0 90,-11 6 0,5-5 0,-6 11-90,0-11 270,-6 11 90,-1-5-270,-6 6-90,0 0 270,0 0-90,-6 6-90,5-5 180,-11 5 89,10-6-269,-3 0 0,5 0 0,6 0 180,-5 0-270,11 0-90,1-6 270,30-1-269,-6-6 55,3 0 1,1 0 123,-2-2 0,0-2-488,2 1 0,-1-1 488,2-2 0,0-1 90,3-2 0,-2-1-90,13-4 0,2 1 270,-15 1-270,-15 11 0,-2-5 360,-18 6-270,-10 6-90,-17-5 180,2 10 0,-2 1-567,6-7 1,0 0 431,-11 7 0,-1 1 0,2-3 0,3-1 45,7-2 0,1 0-135,-7 3 0,2-1 887,-9-2-842,6 5 180,12-11-630,15 5 180,20-6 90,23 0 0,-1-6-216,-9 5 0,3 1 351,2-6 0,-1 0-45,-5 6 1,-1-1 44,6-5 0,0 0 45,13 5-90,3-5 1342,-1 6-1342,-13 11 323,-14-2-323,-25 16 450,-20-5-136,4-10 1,-2 0-207,1 3 1,-1-1 116,-5-5 0,1 0 88,-1 6-133,5-7 116,12 0-656,5-5 180,-1 5 0,8-6 330,8 6-420,22-5-360,-1 5 607,1-6 1,2 0 0,-7 5 0,-1 2-1,8 0 1,0 0 0</inkml:trace>
  <inkml:trace contextRef="#ctx0" brushRef="#br0" timeOffset="1618">7102 5279 7533,'-15'-20'809,"-3"-4"-539,17 9-540,-11 2 270,11 7-90,-5 6 270,6 0-450,6 0 90,1 12 270,0-9 90,-1 20 90,0-14 180,1 16-270,1 1-180,-2 1-116,-1 5 206,-4-7 0,5 2 269,0 16-448,1-1 133,-3-14 1,-1 2 45,0-4 0,0 0 180,-3 14-90,0-8 360,-6-19-270,-1-19 89,0-3-179,-11-33 90,4-5-775,2 12 1,-2-2 459,1-5 0,0 0 0,3 2 0,0 0 0,-1-2 0,3 1-204,3 4 1,3 1 113,-2 6 0,2 1-135,2-10 270,0 15-90,0 16-180,0 8 1064,6 13-884,1 13 180,0 13 0,-1 7-75,-3-17 0,0 0-15,-3 4 0,1-1 45,2-1 0,0-1-45,0 5 0,0 0-17,0-8 0,1-1 107,0 1 0,-1-2 90,3 8 539,0-14-89,-5-19-180,5-19-181,-6-20-314,1 11 0,-2-3 6,-1-7 1,-2-2-7,-2-2 0,-1-1-435,0-6 1,-1 1 344,-1 1 0,0 1-45,2 0 0,1 1-155,-1 8 0,1 2-114,-1-11 359,1 16-1260,6 34 1384,12 10-394,-5 9 0,0 5-45,9 1 1,0 3 274,-2 14 1,-1 3-1,1-8 1,-1 0-1,-4 7 1,1 0-1</inkml:trace>
  <inkml:trace contextRef="#ctx0" brushRef="#br0" timeOffset="2979">9937 9194 7533,'-13'-13'-540,"5"5"630,-3-3-90,-2 4 0,4-6 180,-9 5-90,17-3-90,-10 10 90,9-11 90,-9 11 359,9-11-269,-10 5 450,5-6-91,0 0-359,-5 5 0,11-3-360,-5 9 180,6-4-180,0 6 0,0 0 0,6 0 0,1 6-180,18-4 91,8 4 179,13-6-90,-20 0 0,0 0 90,1 0 0,-1 0-90,19 0 0,1 0 180,-19 0 90,-8 5-90,-31-3 179,-21 10-134,7-9 0,-2 1-1231,1 2 1,1 1 1185,0 0 0,1-1 0,-14 1-454,6 5 454,1-11-90,6 10 0,-6-9-90,5 10 180,7-5-90,20 6 90,14 0-180,13-6 180,16 5-135,-15-9 0,3 1 685,2 2 0,2 1-730,4-1 0,-1 1 0,-11-1 1,-1 1 450,13 6-361,-21 6 270,-23-5-90,-27 11-90,9-15 0,-2 0-198,-4 3 1,-1 0 152,-2-3 0,1 0 135,-11 9 617,4-6-1067,19-6 270,18 5 0,19-11-90,29 11 90,-13-11 0,4-1-655,4 3 1,1 0 654,3 0 0,-1 0-90,-7 0 1,-2 1-1,-9-1 0,-2 1 90,5 2 372,-22 0-462,-8 1 450,-13 0 0,-31 10-450,7-8-54,7-1 1,-3 2 233,1 0 0,1-1-652,6-5 1,-1 0 651,-8 5 0,0 0-45,8-3 0,0 1-76,-1 0 1,1 0 30,-20 12-90,20-12 0,14-1-89,18 0-1,1-5 180,12 5-90,13 0 45,-7-6 0,2 1-114,3 5 1,0 0-22,4-6 0,-2 1-180,14 11 2493,-14-11-1863,-25 11-101,-14-5 11,-14 0-180,-2 2 0,-3-1 90,-1-3 0,-1-1-337,-10 8 0,-2 1 337,0-3 0,2 0-90,10-3 0,1 0 0,1 2 0,3 0 0,3-2 612,1 0-972,18-1 0,8-6 180,13 6 1,6-5 89,0 5-180,1-6-1152,4 0 1242,-3 0-524,15 6 704,-20-5 0,13 11 0,-16-5 0</inkml:trace>
  <inkml:trace contextRef="#ctx0" brushRef="#br0" timeOffset="3578">10547 8036 7533,'-6'-34'1619,"0"9"-1259,12 25-540,1 25 90,5 10 180,-5-8 0,0 3-466,-1 2 1,0 1 509,-2 3 1,0 0-400,1 6 0,1 0 265,-2 3 0,0 1 89,-1 3 1,1 0-30,0-14 0,0 0 0,-1-1-60,-2 13 0,0-1 135,2-5 0,-1-4 45,-2 9 270,0-21 89,-5-25-179,-8-25 180,-1-15-585,1 6 0,1-3-310,1-3 0,2 1 265,-1 1 0,0 2 45,0 1 0,1 1-180,2-6 0,1-1 45,-1-3 1,0 0 179,3-1 0,1 1-135,0 2 0,0 3-135,3-7 90,0 1 90,0 18 969,0 2-969,6 18 0,-4 1 180,4 6 90,-1 0-360,-3 12 0,9 14 225,-9-2 0,-2 4 262,3 6 1,0 4-608,-2-5 0,-1 1 0,-1 2-793,-2 6 1,-2 2 0,1 0 1065,2-3 1,0 0-1,-3 0 1,-3 3-1,-3 1 1,0-2-1,2-8 1,-1 0-1,1-1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6T12:39:11.171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18155 8960 7533,'-20'-32'1092,"-1"0"0,4 2 0,3 7-411,9 16-231,5 1-270,0 6 360,0 11-540,0-2-180,2 19 0,1 3-180,5-2 135,0 2 0,2-1-224,11-4 269,10-6 90,-3-7 0,4-7-180,-5-16 0,1-3 180,5-5 45,-6-13 0,-5-4-3232,-9 2 3309,-10 5 1,-6 1 57,-16-11-90,-1 22 1,-4 3 89,-3-1 0,-1 2-90,1 5 0,0 3 0,-16 4-450,17 5 450,11 14 0,15 3 0,15 10 0</inkml:trace>
  <inkml:trace contextRef="#ctx0" brushRef="#br0" timeOffset="418">18898 8999 7533,'-48'0'1079,"10"5"-809,19 3 180,0 5-270,5 0-1,1 6 91,1 1-270,11 12 270,1 1-180,7-6-180,6-2 90,12-12 0,8 0-90,8-6 45,-16-5 0,0-4-272,16-17 317,-18 7 0,-2-3 270,7-24-180,-10-6 359,-18 4-224,-10 16 0,-4 0 315,-21-10-630,7 18 0,-2 2 0,3 7 0,1 3 180,-14 5-1169,9 31 1079,24-1 0,8-5 0,4 1 0,10 13 0</inkml:trace>
  <inkml:trace contextRef="#ctx0" brushRef="#br0" timeOffset="846">18689 9583 7533,'-31'13'60,"1"0"0,3-1 0,4 2 1289,-3 24-989,7-15 89,12 13 361,-5-4-540,17 2-90,2 6-180,25-15 90,2-12-90,-6-7 0,1-6-173,-5-7 0,-1-3 83,4-2 0,-2-4 0,-4-2 0,-3-4 0,-3-3 0,-4-1 270,2-20 90,-13 11-270,-7-1 128,-23 16 142,-5 5-360,10 8 0,-2 3-127,1 7 1,0 5-414,-14 19 630,13 1 0,10 16 0,10-11 0</inkml:trace>
  <inkml:trace contextRef="#ctx0" brushRef="#br0" timeOffset="1329">17948 9726 7533,'-21'-20'1529,"3"7"-1169,5 7 179,6 6-359,-5 6 270,5 13-450,0 2 90,1 23 90,6-10-90,-1-8 0,2-1-2741,5 9 2291,1-2-886,6-13 1156,0-6-180,0-6 180,5 5-90,9-11-180,11-6 450,3-16-248,-20 4 1,-3-5 292,-6 0 0,-4-2 134,4-22 2163,-18 1-2162,-19 12 180,-9 7-360,6 17 0,-2 5-135,3 5 0,1 4-854,-21 9 179,16 18 720,17-5 0,20 5 0,9-6 0</inkml:trace>
  <inkml:trace contextRef="#ctx0" brushRef="#br0" timeOffset="1717">17778 9180 7533,'-47'0'2248,"10"6"-1258,12 8-181,11 12-629,1 13 90,7 7-450,6-6-180,11 4 360,9-23-269,14 4 179,4-18-630,2-13 270,-8-8 180,1-18 91,-19-1 808,-8-12-89,-19 5-3752,-7 6 3392,-6 4 90,-12 16-213,-3-5-102,15 16 0,0 4-135,-8 6 180,9 25 0,37 3 0,10 10 0</inkml:trace>
  <inkml:trace contextRef="#ctx0" brushRef="#br0" timeOffset="2129">18325 9363 7533,'-35'0'2698,"5"0"-2338,22 0 360,-3 6-361,4 1-179,0 6 0,-5 5 0,11 3-270,-5 5 90,18 0-360,2-6 90,23-7-179,4-7 179,5-18-90,-1-8 540,-12-8-270,-13-9 540,-8 4-1,-29 0 91,-17 6-270,6 19 0,-3 4-543,-2 2 1,0 4 92,1 2 0,5 4-89,-7 25-542,29-5 1,25 10-1,12-12 1</inkml:trace>
  <inkml:trace contextRef="#ctx0" brushRef="#br0" timeOffset="5145">16426 10740 6723,'-26'0'1169,"12"0"-1258,-4 0 358,17 0 271,-11 0-450,5 0-90,0 0 0,1 0-90,6 0-90,0 0 180,12-5-90,20-8-90,-1 0 0,2 0 90,-7 2 1,1 0-149,6-1 1,0-1 237,-9 2 0,3-2-23,1-1 1,6-2 0,2-2-1,1-2-624,3-3 0,2-2 0,1-2 0,1-1 1,0 1 675,-6 3 1,1-1 0,-1 1 0,2-2 0,-1 0 0,1-1-311,-2 0 0,1 0 1,0-1-1,1-1 1,0 0-1,0-2 1,0 0 389,-6 3 1,1-1 0,0-1 0,0 0 0,0-1 0,1 0 0,0-1 0,1 0 0,1-1-133,-3 3 0,0 0 0,1-1 0,1 0 0,-1 0 0,2-1 0,-1-1 0,1 1 0,1-2 0,0 0 0,1 0 64,-5 3 1,1 0 0,0-2 0,2 0 0,-1-1 0,2 0 0,-1 0 0,0 0 0,1-1 0,-1 1 0,0 1 0,-1 0 0,-1 0 0,-1 2 0,0 0-134,3-3 1,-1 2 0,-1 1 0,-1 0 0,0 1 0,-1-1 0,1 1 0,0-1 0,1 0 0,0-1 0,2-2 61,-5 4 0,1-1 0,2 0 0,0-2 0,1 0 0,0-1 0,0 0 0,0 0 0,0 1 0,-1 0 0,-1 1 0,0 0 0,-2 1 0,-1 2 0,-1 1 7,8-8 1,-3 3-1,-2 0 1,0 2 0,-1 1-1,0-1 1,2-1 0,2-2-19,-3 3 0,1 0 0,1-1 0,1-1 0,0 0 0,0 0 0,1 0 0,0 0 1,-1 1-1,1 0 0,-2 1 36,3-1 1,-1 0 0,1-1 0,0 2 0,0-1 0,-1 1 0,0 1 0,-1 1 0,-2 1 0,-1 1 0,8-6 0,-3 3 0,-2 1 0,1 0 0,-1 1 0,1-1 0,3 0 0,-1 0 0,0-1 0,1 1 0,-1 0 0,1-1 0</inkml:trace>
  <inkml:trace contextRef="#ctx0" brushRef="#br0" timeOffset="5832">17622 10910 6903,'0'-15'1259,"6"15"-269,-4 9-810,10 4 449,-11-8 91,22-39-541,-10 4 1,0-8 0,2-6 0,1-3-526,-4 10 1,2-3 0,-1-2 0,2-2 0,0-2-1,0-2 1,1-1 0,0-1 372,-3 10 1,0-2 0,0-1-1,1-1 1,0 0 0,0-2 0,0 0-1,1-2 1,-1 1 0,1-2-1,0 1 1,0-1 0,0-1-211,-2 8 1,0-2 0,0 0 0,1-1 0,0-1 0,0 0 0,0-1 0,0 0 0,0 0 0,0 0 0,1 0 0,-1 0 0,0 0 0,0 2 0,-1 0 0,1 0 0,-1 2 0,0 1 169,2-6 1,-1 1 0,0 1-1,0 1 1,0 1 0,-1 1-1,1-1 1,-1 1 0,1-1-1,0-1 1,0 0 0,1-2-1,0-1-157,-1 6 1,-1-2 0,1 0 0,0 0 0,0-2-1,1 0 1,0 0 0,-1-1 0,1 0 0,0 0-1,0 0 1,0 1 0,0 0 0,-1 0 0,1 1 0,-1 1-1,0 1 1,0 1 44,3-7 1,-1 1-1,0 0 1,0 2-1,-1 1 1,1-1-1,0 1 1,-1 0-1,1 0 1,0 0-1,0-1 1,1 0-1,0-1 65,-1 2 0,0-1 1,1-1-1,0 0 0,1 0 1,-1 0-1,1-1 0,0 1 1,-1 0-1,1 0 0,-1 0 1,0 2-1,-1 0 0,0 1 1,0 1 59,1-6 0,0 0 0,0 0 0,0 1 0,-1 1 0,0 1 0,0 1 0,-1 1 0,0 1 0,0 2 0,0 1 0,6-12 0,0 0 0,0 2 0,-1 4 0,-3 6 0,-4 7 0,-4 5 0,1-1 0</inkml:trace>
  <inkml:trace contextRef="#ctx0" brushRef="#br0" timeOffset="6427">18260 11573 7533,'-15'6'359,"-2"-5"181,16 10-180,-5-9 90,17-14-270,-8-4-1,5-19 1,1-14-628,-5 10 1,-3-4 0,0-5 0,1-5 506,0 15 1,0-2 0,0-2 0,1-3 0,0-1 0,0-2 0,0-1 0,0-1 0,0-1-201,0 8 1,0-2 0,1-1 0,-1-2 0,1-1 0,0 0 0,0-1 0,0-1 0,-1 1 0,1 0 0,0 1 0,0 1 0,-1 1 0,1 1 140,0-3 0,-1 2 0,0 1 0,1 2 0,-1 0 0,0-1 0,1 0 0,-1-2 0,1-3 0,0-3 0,0-3-122,-1 17 1,0-2-1,0-2 1,1-3 0,0-1-1,-1-1 1,1-2 0,0-1-1,0-1 1,0-1 0,1 0-1,-1-1 1,0 0-1,0 0 1,1 0 0,-1 0-1,0 0 1,0 2 0,0 0-1,0 1 1,0 1 0,-1 2-1,1 1 1,-1 2 0,0 1-1,0 3 1,0 2 13,1-17 0,-1 5 1,0 3-1,0 3 0,0 1 1,-1 1-1,1 0 1,-1-1-1,1-3 0,0-3 1,0-3 11,0 11 0,-1-1 0,1-3 0,0-2 0,0-1 1,0-1-1,0-2 0,0-1 0,1 0 0,-1 0 1,0-1-1,0 1 0,1 0 0,-1 0 0,0 2 1,0 0-1,0 2 0,0 2 0,0 1 0,-1 3 1,1 2-1,-1 3 95,1-16 1,0 4 0,0 3 0,0 1 0,-1 3 0,1 2 0,0 0 0,-1 2 0,0-1 0,2-14 0,-1 3 0,0 2 0,0 1 0,1 3 0,-1 0 0,1 1 0,0 4 0,-3 9 0,-2-2 0</inkml:trace>
  <inkml:trace contextRef="#ctx0" brushRef="#br0" timeOffset="6994">18845 12002 7533,'-7'42'-210,"-1"1"0,10 3 0,2-10 210,1-26 450,24 14-450,-20-29-90,4-2 989,-2-13-539,-7-6 0,-1-9-711,2-2 0,-1-8 1,1-5-1,0-3 453,-1 10 1,0-3 0,-1-3 0,1-1 0,0-2 0,0-1 0,-1-1-271,0 10 0,-1-2 0,0-2 0,1 0 0,-1-1 0,0 1-1,0-1 1,0 0 0,0 2 0,0 0 118,0 0 0,0 2 0,0 1 0,0 0 0,0-1 0,0 0 0,0-1 1,0-2-1,0-3-107,0 7 0,-1-2 0,1-2 1,-1 0-1,0-2 0,0-1 0,0 0 1,0-1-1,1 0 0,-1 0 0,1 0 1,0 1-1,1 0 0,0 0 73,1 5 0,-1 0 0,1 0 0,0 0 0,0 1 0,1-1 0,-1 1 0,1-1 0,0 0 0,1-1 0,-1 0 0,1 0 1,0-2-1,1 0 0,-1-2-41,0 7 0,0-1 1,1-1-1,-1-1 1,1-1-1,0-1 1,1 0-1,-1 0 1,1-1-1,0 0 1,0 0-1,0 1 1,0-1-1,0 1 1,0 0-1,0 0 1,0 1-1,-1 1 1,1 1-1,0 1 1,-1 1 124,2-7 0,-1 1 0,0 0 0,0 2 0,-1 0 0,1 1 0,0 0 0,0 0 0,0 1 0,0 0 0,1 1 0,0-1 0,1 0 0,0 0 0,1 1 0,1-5 0,2 0 0,0-1 0,1-1 0,1 0 0,0 0 0,0 1 0,1 1 0,-2 2 0,1 1 0,-2 4 0,0 1 0,-1 5 0,-1 3 0,6-19 0,-3 10 0,0 3 0,2-4 0,-1 5 0,0 0 0,0 0 0,1 0 0,-1-1 0,0 1 0</inkml:trace>
  <inkml:trace contextRef="#ctx0" brushRef="#br0" timeOffset="7610">15828 11273 7533,'-36'-2'419,"1"-1"1,2 1 0,7-4-60,19-6-180,24-25-700,6 13 640,4-7 0,6-9 0,-2 4-717,-1 8 1,2-3 656,-7 3 0,4-6 0,2-4 0,1-1 0,-2 1 0,-2 5-563,-2 3 0,-3 3 0,1-1 1,4-5 522,-3 3 0,4-5 0,3-2 0,1-3 0,0-1 0,1 1 0,-1 1 0,-3 2 0,-2 3-416,4-4 0,-4 4 0,0 1 1,1-2-1,5-5 426,-8 9 0,4-4 0,2-2 0,2-2 0,1-1 0,0-2 0,1 1 0,0 0 0,-1 1 0,-2 2 0,-2 3 0,-3 2-255,7-8 0,-4 5 0,-2 3 1,0-1-1,3-3 0,5-5 225,-11 12 0,4-3 0,1-2 0,2-2 0,2-1 0,0-2 0,2 0 0,-1-1 0,1 1 0,-1 0 0,-1 1 0,0 1 0,-2 2 0,-3 2 0,-1 2-98,5-5 0,-3 3 0,-3 2 0,0 2 0,0-1 0,1-1 1,3-2-1,4-4 53,-9 9 0,2-3 0,2-1 0,2-1 0,1-2 0,1-1 0,1-1 0,0 0 0,1-1 0,0 0 0,0 1 0,-1 0 0,0 0 0,-2 2 0,0 1 0,-1 2 0,-3 1 0,-1 2 5,8-7 0,-4 2 1,-1 3-1,-2 1 0,0 1 1,0-1-1,3-1 0,1-2 1,5-3-45,-10 9 0,3-3 0,2-1 1,1-1-1,1-2 0,2-1 1,1 0-1,0-1 0,0 0 1,1 0-1,0 0 0,-1 0 1,0 2-1,-1 0 0,-1 1 1,-1 1-1,-1 2 0,-3 2 1,-1 2 83,9-8 0,-3 4 0,-3 1 0,0 2 0,-1 1 0,0 1 0,1-2 0,1-1 0,3-1 0,-4 2 0,1-2 0,3-1 0,0 0 0,1-2 0,0 1 0,0 0 0,0 0 0,0 1 0,-2 1 0,-1 1 0,-2 2 0,-1 3 0,2-1 0,0 0 0,0 0 0,0 0 0,0 0 0,0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3:39:03.910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17207 3823 7533,'-28'-39'1889,"9"13"-1709,13 52 89,0 6-269,5 13-3277,-5-9 1164,6 7 2892,-5-11-599,3 1-90,-3-6 0,-1 3 45,2 8 0,0 2-90,-1-7 0,-2 4 22,0 0 1,-1 6-1,-1 1 1,2-6-649,-1 6 0,-1 2 641,2-11 0,-1 6 0,-1 4 0,0 1 0,1-4 0,1-4-90,-1 4 0,0-4 0,1 2-288,-1 4 0,0 3 1,0 1-1,0-2 288,-1 3 0,1-2 0,0 0 183,3 1 1,0 1 0,1 3-154,1-11 0,0 4 0,1 1 0,-1-2 0,1-2 0,0 10 0,0-4 0,0 1 22,2-10 1,0 0-1,0 0 1,0-3 7,2 0 0,0-3 0,0-1-30,1 4 0,1 0 30,0 1 0,0 2 0,1-5 439,8 12-334,-9-16 0,0-5 1956,1-12-1821,-5-7 2633,0-18-2903,0-8 90,0-7-1,0-17-1371,0 4 1192,3 1 0,0-3 45,0 11 0,1-3-775,2-9 1,3-8 0,-1-2 0,0 8 603,0-4 1,1 1-159,-2 6 1,1-5-1,0 0 1,0 7 193,1-4 0,0 4 0,-2-3 0,1 1 45,1 1 0,0-4-9,-2 8 0,-1-7 0,1-2 0,-1 2 1,-1 4 143,-1 3 0,-1 3 0,1-4 36,1-6 0,0-6 0,1-2 0,-2 3 0,-1 10-607,-2 0 1,-2 4 570,1-9 0,0 1 45,0 17 0,0 2 1380,-6-17-1245,-1-4 1402,0 6-1402,-4 0-90,7 14 0,0 0 1375,-8-11-1196,-2-2 2865,7 25-2954,1 7 17,6 6-377,-6 12 450,-1 37-91,0-3-1085,3-14 0,0 5 0,1-2 1040,2 1 1,0-1-135,-2 10 0,0 5-330,1-13 1,1 3 0,0-1 0,0-2 329,0-2 0,1-3 0,-1 4-343,0 1 0,0 5 1,-1 1-1,1-1 1,1-5 342,1-1 0,1-5 0,0 3 0,0 10 0,0 3 0,2-1-382,1-1 0,2 0 1,-1-2 411,-1-8 0,0-2 0,0 0 229,1 7 1,0 0 0,0-1-350,1-2 0,-1-2 0,0-1 222,2 0 1,-1-1-133,-1 11 0,1-1-225,-1-13 0,-1-4 135,-4 5 90,5 5 1019,-6-23-1289,-6-6 1400,5-1-1130,-5-6 0,-5 0 0,-3 0 0</inkml:trace>
  <inkml:trace contextRef="#ctx0" brushRef="#br0" timeOffset="1169">17246 7724 7533,'-8'8'-540,"-4"-3"450,11 1 450,-10-4-180,9 3 0,-9-5 269,9 0 1,-4-5 270,6-3-450,0-5-180,0 6 719,0-4-629,0 9-180,0-3 180,6 5 0,-4 5 359,4 37-359,-6-3-938,-1-7 0,-1 10 0,0 1 0,1-4 698,0-4 0,1-3 0,-1 4-396,-1 5 1,-1 4 0,0 2 0,0 0 387,-1 3 1,1 1-1,-1-1 1,1-2-350,1-8 1,0-3 0,0 1 0,0 2 398,-1 2 0,-1 1 0,0 2 0,0 0 0,1-2 18,2 7 0,1-2 0,0 0 0,0-3-342,-2 4 1,0-3 0,0 2 363,2-6 1,0 0 0,0 1-1,0-2 184,0 9 1,0-1 0,0-4-72,0 3 0,0 1 45,1-10 0,0 5 0,1-1 0,0-6-91,1-5 1,1-1 635,3 20 0,-1-5-635,2-17 2547,-2-10-2457,-6-21 540,0-40-540,0 5-312,1 3 1,2-7 0,-2 0-199,0 5 1,-1 0-1,1-3-119,0-2 0,0-3 1,1-1-1,-1 2 299,1-1 0,0 2 0,0-2-8,-1 1 1,-1-4 0,0 2 0,1 3 37,1 5 0,0 3 0,0-4 12,-2-2 0,0-5 0,0-2 0,0 1 0,0 5 48,0-6 0,-1 5 0,2-4 15,0 1 0,0-2 0,1-2 0,-1-3-261,0 11 0,-1-2 1,-1-2-1,1-1 0,0 1 1,1 2-1,0 2 270,0-1 0,2 2 0,0 1 0,-1 0 0,0-3 81,-1-5 0,-1-3 0,0-1 0,0 0 0,0 4 0,0 5-15,3-4 0,-1 5 0,-1 4 477,-3-1 0,-2 5-507,-3-3 539,-6 25-359,1 27-626,5 6 1,0 5 715,-6 14-281,9-11 1,1 4 99,-1 7 1,0 6 0,0-1-62,3 0 1,1 0 0,0 4-11,-1-6 0,-1 4 0,1 2 0,0-2 0,0-2-255,2-4 1,0-3 0,1 1 0,0 5 274,0-5 1,0 4 0,0 2-1,1 1 1,0 0 0,0-1-1,1-3 14,0 6 0,1-2 0,1-2 1,0 2-1,0 4-75,0-9 1,0 3-1,0 2 1,1 1-1,0 0 1,-1-1 0,1-2-1,-1-3-49,1 9 0,1-2 0,-1-3 0,0 0 0,0-2 117,1 5 0,1-1 0,-1-3 0,-1-3-45,0-6 0,-1-3 0,-2-3 45,-3-2 0,0-3 579,5 2 0,-1-3-534,-3 4 1539,3-4-1539,-5-17-2736,-11-18 2466,8-5 90,-11-10 0,-1-3 90,5-9 0,-7 3 0,-2-3 0,5 8 0,0-1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3:45:02.863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5124 13783 7533,'-7'-14'-1080,"1"-4"1170,0 17 0,5-10 270,-4 9-90,5-9 0,0 9 179,-6-4-269,4 6 180,-9-6-180,3 5 90,1-5-360,-5 6 180,5 6 0,0-5 0,-5 5-180,5 0 180,-6 1-180,0 6 180,0 0-90,0 0 0,6-5 90,-5 9 0,5-9 90,-12 23-90,11-15-1,-10 14 1,17-10-269,-5 0 268,6-1-178,0 6 178,0-9-178,12 26 89,-4-25 0,11 14 0,0-13 0,-5-3-90,17 3 90,-16-5 0,16-5 0,-16-3 0,15 1 0,-9-4-180,28-2 180,-24-2-45,2-9 0,-1-1 45,-8 8-90,18-31 180,-21 25-180,9-32 270,-15 25-90,3-14 90,-12 7-91,0 8-178,-6-26 178,-1 25-89,-10-5 0,-3 2 0,2 10 0,-14-2 0,-1 1 0,6 3 135,-6 4 0,0 1-225,2-3 315,1 8 0,0 2-225,5 3 135,-2 2 0,1 1-315,9 4 270,-7 1 0,0 1-360,6 0 180,2 7 0,2 1 90,7 1 0,7 18 0,7-17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8FFCF-8EAC-4250-A265-C97E9517D4D2}" type="datetimeFigureOut">
              <a:rPr lang="en-GB" smtClean="0"/>
              <a:t>23/09/2025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AECC8-FAD9-445F-8C97-A9507726EF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76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8 bits per channel</a:t>
            </a:r>
          </a:p>
          <a:p>
            <a:pPr marL="171450" indent="-171450">
              <a:buFontTx/>
              <a:buChar char="-"/>
            </a:pPr>
            <a:r>
              <a:rPr lang="en-GB" dirty="0"/>
              <a:t>Store energy in the scene</a:t>
            </a:r>
          </a:p>
          <a:p>
            <a:pPr marL="171450" indent="-171450">
              <a:buFontTx/>
              <a:buChar char="-"/>
            </a:pPr>
            <a:r>
              <a:rPr lang="en-GB" dirty="0"/>
              <a:t>View, </a:t>
            </a:r>
            <a:r>
              <a:rPr lang="en-GB" dirty="0" err="1"/>
              <a:t>color</a:t>
            </a:r>
            <a:r>
              <a:rPr lang="en-GB" dirty="0"/>
              <a:t>, energy mapping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1721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8 bits per channel</a:t>
            </a:r>
          </a:p>
          <a:p>
            <a:pPr marL="171450" indent="-171450">
              <a:buFontTx/>
              <a:buChar char="-"/>
            </a:pPr>
            <a:r>
              <a:rPr lang="en-GB" dirty="0"/>
              <a:t>Store energy in the scene</a:t>
            </a:r>
          </a:p>
          <a:p>
            <a:pPr marL="171450" indent="-171450">
              <a:buFontTx/>
              <a:buChar char="-"/>
            </a:pPr>
            <a:r>
              <a:rPr lang="en-GB" dirty="0"/>
              <a:t>View, </a:t>
            </a:r>
            <a:r>
              <a:rPr lang="en-GB" dirty="0" err="1"/>
              <a:t>color</a:t>
            </a:r>
            <a:r>
              <a:rPr lang="en-GB" dirty="0"/>
              <a:t>, energy mapping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3547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8 bits per channel</a:t>
            </a:r>
          </a:p>
          <a:p>
            <a:pPr marL="171450" indent="-171450">
              <a:buFontTx/>
              <a:buChar char="-"/>
            </a:pPr>
            <a:r>
              <a:rPr lang="en-GB" dirty="0"/>
              <a:t>Store energy in the scene</a:t>
            </a:r>
          </a:p>
          <a:p>
            <a:pPr marL="171450" indent="-171450">
              <a:buFontTx/>
              <a:buChar char="-"/>
            </a:pPr>
            <a:r>
              <a:rPr lang="en-GB" dirty="0"/>
              <a:t>View, </a:t>
            </a:r>
            <a:r>
              <a:rPr lang="en-GB" dirty="0" err="1"/>
              <a:t>color</a:t>
            </a:r>
            <a:r>
              <a:rPr lang="en-GB" dirty="0"/>
              <a:t>, energy mapping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130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8 bits per channel</a:t>
            </a:r>
          </a:p>
          <a:p>
            <a:pPr marL="171450" indent="-171450">
              <a:buFontTx/>
              <a:buChar char="-"/>
            </a:pPr>
            <a:r>
              <a:rPr lang="en-GB" dirty="0"/>
              <a:t>Store energy in the scene</a:t>
            </a:r>
          </a:p>
          <a:p>
            <a:pPr marL="171450" indent="-171450">
              <a:buFontTx/>
              <a:buChar char="-"/>
            </a:pPr>
            <a:r>
              <a:rPr lang="en-GB" dirty="0"/>
              <a:t>View, </a:t>
            </a:r>
            <a:r>
              <a:rPr lang="en-GB" dirty="0" err="1"/>
              <a:t>color</a:t>
            </a:r>
            <a:r>
              <a:rPr lang="en-GB" dirty="0"/>
              <a:t>, energy mapping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51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8 bits per channel</a:t>
            </a:r>
          </a:p>
          <a:p>
            <a:pPr marL="171450" indent="-171450">
              <a:buFontTx/>
              <a:buChar char="-"/>
            </a:pPr>
            <a:r>
              <a:rPr lang="en-GB" dirty="0"/>
              <a:t>Store energy in the scene</a:t>
            </a:r>
          </a:p>
          <a:p>
            <a:pPr marL="171450" indent="-171450">
              <a:buFontTx/>
              <a:buChar char="-"/>
            </a:pPr>
            <a:r>
              <a:rPr lang="en-GB" dirty="0"/>
              <a:t>View, </a:t>
            </a:r>
            <a:r>
              <a:rPr lang="en-GB" dirty="0" err="1"/>
              <a:t>color</a:t>
            </a:r>
            <a:r>
              <a:rPr lang="en-GB" dirty="0"/>
              <a:t>, energy mapping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83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A0D91-B1D7-FAAD-4918-B501E53CC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D4AC3E-4D4A-7A65-58E5-0752F5A4FD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2165A5-C7EF-9FDA-E159-93B505C785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8 bits per channel</a:t>
            </a:r>
          </a:p>
          <a:p>
            <a:pPr marL="171450" indent="-171450">
              <a:buFontTx/>
              <a:buChar char="-"/>
            </a:pPr>
            <a:r>
              <a:rPr lang="en-GB" dirty="0"/>
              <a:t>Store energy in the scene</a:t>
            </a:r>
          </a:p>
          <a:p>
            <a:pPr marL="171450" indent="-171450">
              <a:buFontTx/>
              <a:buChar char="-"/>
            </a:pPr>
            <a:r>
              <a:rPr lang="en-GB" dirty="0"/>
              <a:t>View, </a:t>
            </a:r>
            <a:r>
              <a:rPr lang="en-GB" dirty="0" err="1"/>
              <a:t>color</a:t>
            </a:r>
            <a:r>
              <a:rPr lang="en-GB" dirty="0"/>
              <a:t>, energy mapping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19B93-A818-FC31-6F3F-FEDD7C99BB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1448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8 bits per channel</a:t>
            </a:r>
          </a:p>
          <a:p>
            <a:pPr marL="171450" indent="-171450">
              <a:buFontTx/>
              <a:buChar char="-"/>
            </a:pPr>
            <a:r>
              <a:rPr lang="en-GB" dirty="0"/>
              <a:t>Store energy in the scene</a:t>
            </a:r>
          </a:p>
          <a:p>
            <a:pPr marL="171450" indent="-171450">
              <a:buFontTx/>
              <a:buChar char="-"/>
            </a:pPr>
            <a:r>
              <a:rPr lang="en-GB" dirty="0"/>
              <a:t>View, </a:t>
            </a:r>
            <a:r>
              <a:rPr lang="en-GB" dirty="0" err="1"/>
              <a:t>color</a:t>
            </a:r>
            <a:r>
              <a:rPr lang="en-GB" dirty="0"/>
              <a:t>, energy mapping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0001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8 bits per channel</a:t>
            </a:r>
          </a:p>
          <a:p>
            <a:pPr marL="171450" indent="-171450">
              <a:buFontTx/>
              <a:buChar char="-"/>
            </a:pPr>
            <a:r>
              <a:rPr lang="en-GB" dirty="0"/>
              <a:t>Store energy in the scene</a:t>
            </a:r>
          </a:p>
          <a:p>
            <a:pPr marL="171450" indent="-171450">
              <a:buFontTx/>
              <a:buChar char="-"/>
            </a:pPr>
            <a:r>
              <a:rPr lang="en-GB" dirty="0"/>
              <a:t>View, </a:t>
            </a:r>
            <a:r>
              <a:rPr lang="en-GB" dirty="0" err="1"/>
              <a:t>color</a:t>
            </a:r>
            <a:r>
              <a:rPr lang="en-GB" dirty="0"/>
              <a:t>, energy mapping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7147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26" name="Picture 2" descr="Image result for school of informatics edinburgh logo">
            <a:extLst>
              <a:ext uri="{FF2B5EF4-FFF2-40B4-BE49-F238E27FC236}">
                <a16:creationId xmlns:a16="http://schemas.microsoft.com/office/drawing/2014/main" id="{64024A28-177C-4A86-9505-868CB12B17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0890783" y="133350"/>
            <a:ext cx="1157287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9/23/25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6E0014FD-60EF-45F1-99DA-44933AA3985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9/23/25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767DAEEF-1902-4D3C-9B8F-48CBD86EC9E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9/23/25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9/23/25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6" r:id="rId2"/>
    <p:sldLayoutId id="2147483847" r:id="rId3"/>
    <p:sldLayoutId id="2147483842" r:id="rId4"/>
    <p:sldLayoutId id="2147483843" r:id="rId5"/>
    <p:sldLayoutId id="2147483844" r:id="rId6"/>
    <p:sldLayoutId id="2147483845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ff.fnwi.uva.nl/r.vandenboomgaard/IPCV20162017/LectureNotes/MATH/homogenous.html#sec-homogeneous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graphics.cs.cmu.edu/courses/15-463/2020_fall/lectures/lecture19.pdf" TargetMode="Externa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preview.com/forums/post/59717839" TargetMode="Externa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ippi.co.uk/thestudio/landscape-photography/aperture-diagram-indiahikes/" TargetMode="External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byjus.com/physics/derivation-of-lens-formula/" TargetMode="External"/><Relationship Id="rId7" Type="http://schemas.openxmlformats.org/officeDocument/2006/relationships/image" Target="../media/image39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33.tiff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lobal.canon/en/technology/s_labo/light/003/02.html" TargetMode="External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hyperlink" Target="https://expertphotography.com/difference-between-macro-micro-and-close-up-photography/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8.tiff"/><Relationship Id="rId7" Type="http://schemas.openxmlformats.org/officeDocument/2006/relationships/customXml" Target="../ink/ink4.xml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hyperlink" Target="https://121clicks.com/tutorials/use-reverse-ring-extension-tube-macro-photography" TargetMode="External"/><Relationship Id="rId4" Type="http://schemas.openxmlformats.org/officeDocument/2006/relationships/image" Target="../media/image39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iononline.org/userassets/aiauploads/file/cvp_the-fundamentals-of-camera-and-image-sensor-technology_jon-chouinard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i0.wp.com/specinstcameras.com/wp-content/uploads/2021/05/buckets-of-photons.gi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otometrics.com/learn/camera-basics/types-of-camera-sensor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hyperlink" Target="https://www.canon-europe.com/pro/infobank/image-sensors-explained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hyperlink" Target="https://s3.amazonaws.com/pbblogassets/uploads/2014/07/Guitar-Strings.gi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gif"/><Relationship Id="rId4" Type="http://schemas.openxmlformats.org/officeDocument/2006/relationships/hyperlink" Target="https://i.gifer.com/HSR7.gif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hyperlink" Target="https://www.google.com/url?sa=i&amp;url=https%3A%2F%2Fwww.reddit.com%2Fr%2Fgifs%2Fcomments%2F4m0jiy%2Frolling_shutter_effect_explained%2F&amp;psig=AOvVaw2VI7eidFHgNscE0uiewwA0&amp;ust=1695831824883000&amp;source=images&amp;cd=vfe&amp;opi=89978449&amp;ved=0CA8QjRxqGAoTCND8h_7XyIEDFQAAAAAdAAAAABDxAQ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jpeg"/><Relationship Id="rId4" Type="http://schemas.openxmlformats.org/officeDocument/2006/relationships/image" Target="../media/image56.png"/><Relationship Id="rId9" Type="http://schemas.openxmlformats.org/officeDocument/2006/relationships/image" Target="../media/image61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etapixel.com/2014/05/12/diy-tutorial-convert-room-camera-obscur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763-E18E-487D-A4DB-E0036745F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Computer Graphics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38100-21BC-4A77-81A4-F290A528D2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Lecture 3: Cameras</a:t>
            </a:r>
          </a:p>
          <a:p>
            <a:r>
              <a:rPr lang="en-GB" dirty="0"/>
              <a:t>Kartic </a:t>
            </a:r>
            <a:r>
              <a:rPr lang="en-GB" dirty="0" err="1"/>
              <a:t>Subr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0711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7C8D8-9893-42E5-8A32-08ED5C686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Projection</a:t>
            </a:r>
          </a:p>
        </p:txBody>
      </p:sp>
    </p:spTree>
    <p:extLst>
      <p:ext uri="{BB962C8B-B14F-4D97-AF65-F5344CB8AC3E}">
        <p14:creationId xmlns:p14="http://schemas.microsoft.com/office/powerpoint/2010/main" val="2019635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AD560-4637-9C4A-B567-554FBE633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What is a vector? e.g. 2D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1ABD520-AB17-EF42-87FF-F196EEDB5835}"/>
              </a:ext>
            </a:extLst>
          </p:cNvPr>
          <p:cNvGrpSpPr/>
          <p:nvPr/>
        </p:nvGrpSpPr>
        <p:grpSpPr>
          <a:xfrm>
            <a:off x="3099558" y="2252382"/>
            <a:ext cx="1207988" cy="2259106"/>
            <a:chOff x="4894737" y="1640541"/>
            <a:chExt cx="1207988" cy="22591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CA1C197-8EB5-1246-B449-6E9BE060621C}"/>
                </a:ext>
              </a:extLst>
            </p:cNvPr>
            <p:cNvSpPr txBox="1"/>
            <p:nvPr/>
          </p:nvSpPr>
          <p:spPr>
            <a:xfrm>
              <a:off x="5335119" y="1862417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u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27C10B-C033-1E45-912C-3151241F2CC8}"/>
                </a:ext>
              </a:extLst>
            </p:cNvPr>
            <p:cNvSpPr txBox="1"/>
            <p:nvPr/>
          </p:nvSpPr>
          <p:spPr>
            <a:xfrm>
              <a:off x="5335119" y="2969558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v</a:t>
              </a:r>
            </a:p>
          </p:txBody>
        </p:sp>
        <p:sp>
          <p:nvSpPr>
            <p:cNvPr id="21" name="Double Bracket 20">
              <a:extLst>
                <a:ext uri="{FF2B5EF4-FFF2-40B4-BE49-F238E27FC236}">
                  <a16:creationId xmlns:a16="http://schemas.microsoft.com/office/drawing/2014/main" id="{62055026-84C9-7E41-976F-56C852253CA2}"/>
                </a:ext>
              </a:extLst>
            </p:cNvPr>
            <p:cNvSpPr/>
            <p:nvPr/>
          </p:nvSpPr>
          <p:spPr>
            <a:xfrm>
              <a:off x="4894737" y="1640541"/>
              <a:ext cx="1207988" cy="2259106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AE1E5F8-EF81-C64E-A503-A82BEC973BE5}"/>
              </a:ext>
            </a:extLst>
          </p:cNvPr>
          <p:cNvCxnSpPr/>
          <p:nvPr/>
        </p:nvCxnSpPr>
        <p:spPr>
          <a:xfrm flipV="1">
            <a:off x="6347012" y="1902758"/>
            <a:ext cx="0" cy="3234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3971D0-B599-F141-B932-976E89A18093}"/>
              </a:ext>
            </a:extLst>
          </p:cNvPr>
          <p:cNvCxnSpPr>
            <a:cxnSpLocks/>
          </p:cNvCxnSpPr>
          <p:nvPr/>
        </p:nvCxnSpPr>
        <p:spPr>
          <a:xfrm flipV="1">
            <a:off x="6190129" y="5013512"/>
            <a:ext cx="37136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8030A862-88A8-664B-B961-56F00C8CAE55}"/>
              </a:ext>
            </a:extLst>
          </p:cNvPr>
          <p:cNvSpPr/>
          <p:nvPr/>
        </p:nvSpPr>
        <p:spPr>
          <a:xfrm>
            <a:off x="7698441" y="2232212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D0DEB3F-948D-D142-AE1B-FA2FC1450A16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6347012" y="2295340"/>
            <a:ext cx="1363245" cy="271817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A1ADC3E-6D8F-1948-AD1E-4E912A985811}"/>
              </a:ext>
            </a:extLst>
          </p:cNvPr>
          <p:cNvCxnSpPr>
            <a:cxnSpLocks/>
          </p:cNvCxnSpPr>
          <p:nvPr/>
        </p:nvCxnSpPr>
        <p:spPr>
          <a:xfrm flipV="1">
            <a:off x="7635688" y="1685751"/>
            <a:ext cx="1363245" cy="271817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0C62140-6A65-F84A-A164-96EF0B393D30}"/>
              </a:ext>
            </a:extLst>
          </p:cNvPr>
          <p:cNvCxnSpPr>
            <a:cxnSpLocks/>
          </p:cNvCxnSpPr>
          <p:nvPr/>
        </p:nvCxnSpPr>
        <p:spPr>
          <a:xfrm flipV="1">
            <a:off x="7057159" y="2418604"/>
            <a:ext cx="1363245" cy="271817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38B0946-D6B1-9E46-8B90-7FD3EB252B59}"/>
              </a:ext>
            </a:extLst>
          </p:cNvPr>
          <p:cNvCxnSpPr>
            <a:cxnSpLocks/>
          </p:cNvCxnSpPr>
          <p:nvPr/>
        </p:nvCxnSpPr>
        <p:spPr>
          <a:xfrm flipV="1">
            <a:off x="7893325" y="2531037"/>
            <a:ext cx="1363245" cy="271817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39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AD560-4637-9C4A-B567-554FBE633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matrix? e.g. 2x2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A6EA55-218B-A84B-A694-0CD2C2784AB7}"/>
              </a:ext>
            </a:extLst>
          </p:cNvPr>
          <p:cNvGrpSpPr/>
          <p:nvPr/>
        </p:nvGrpSpPr>
        <p:grpSpPr>
          <a:xfrm>
            <a:off x="4888012" y="1640541"/>
            <a:ext cx="2545981" cy="2259106"/>
            <a:chOff x="4888012" y="1640541"/>
            <a:chExt cx="2545981" cy="22591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CA1C197-8EB5-1246-B449-6E9BE060621C}"/>
                </a:ext>
              </a:extLst>
            </p:cNvPr>
            <p:cNvSpPr txBox="1"/>
            <p:nvPr/>
          </p:nvSpPr>
          <p:spPr>
            <a:xfrm>
              <a:off x="5328395" y="1862417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27C10B-C033-1E45-912C-3151241F2CC8}"/>
                </a:ext>
              </a:extLst>
            </p:cNvPr>
            <p:cNvSpPr txBox="1"/>
            <p:nvPr/>
          </p:nvSpPr>
          <p:spPr>
            <a:xfrm>
              <a:off x="5328395" y="2969558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45FD04-E903-AC49-ADD9-D82A3D5EFDA2}"/>
                </a:ext>
              </a:extLst>
            </p:cNvPr>
            <p:cNvSpPr txBox="1"/>
            <p:nvPr/>
          </p:nvSpPr>
          <p:spPr>
            <a:xfrm>
              <a:off x="6491566" y="2969558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D4AE8C-4388-1049-BF90-FCA1DC7AF156}"/>
                </a:ext>
              </a:extLst>
            </p:cNvPr>
            <p:cNvSpPr txBox="1"/>
            <p:nvPr/>
          </p:nvSpPr>
          <p:spPr>
            <a:xfrm>
              <a:off x="6558801" y="1867771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b</a:t>
              </a:r>
            </a:p>
          </p:txBody>
        </p:sp>
        <p:sp>
          <p:nvSpPr>
            <p:cNvPr id="21" name="Double Bracket 20">
              <a:extLst>
                <a:ext uri="{FF2B5EF4-FFF2-40B4-BE49-F238E27FC236}">
                  <a16:creationId xmlns:a16="http://schemas.microsoft.com/office/drawing/2014/main" id="{62055026-84C9-7E41-976F-56C852253CA2}"/>
                </a:ext>
              </a:extLst>
            </p:cNvPr>
            <p:cNvSpPr/>
            <p:nvPr/>
          </p:nvSpPr>
          <p:spPr>
            <a:xfrm>
              <a:off x="4888012" y="1640541"/>
              <a:ext cx="2545981" cy="2259106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1287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AD560-4637-9C4A-B567-554FBE633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‘operate on’ a vector?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A6EA55-218B-A84B-A694-0CD2C2784AB7}"/>
              </a:ext>
            </a:extLst>
          </p:cNvPr>
          <p:cNvGrpSpPr/>
          <p:nvPr/>
        </p:nvGrpSpPr>
        <p:grpSpPr>
          <a:xfrm>
            <a:off x="1098676" y="1803273"/>
            <a:ext cx="2545981" cy="2259106"/>
            <a:chOff x="4888012" y="1640541"/>
            <a:chExt cx="2545981" cy="22591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CA1C197-8EB5-1246-B449-6E9BE060621C}"/>
                </a:ext>
              </a:extLst>
            </p:cNvPr>
            <p:cNvSpPr txBox="1"/>
            <p:nvPr/>
          </p:nvSpPr>
          <p:spPr>
            <a:xfrm>
              <a:off x="5328395" y="1862417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27C10B-C033-1E45-912C-3151241F2CC8}"/>
                </a:ext>
              </a:extLst>
            </p:cNvPr>
            <p:cNvSpPr txBox="1"/>
            <p:nvPr/>
          </p:nvSpPr>
          <p:spPr>
            <a:xfrm>
              <a:off x="5328395" y="2969558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45FD04-E903-AC49-ADD9-D82A3D5EFDA2}"/>
                </a:ext>
              </a:extLst>
            </p:cNvPr>
            <p:cNvSpPr txBox="1"/>
            <p:nvPr/>
          </p:nvSpPr>
          <p:spPr>
            <a:xfrm>
              <a:off x="6491566" y="2969558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D4AE8C-4388-1049-BF90-FCA1DC7AF156}"/>
                </a:ext>
              </a:extLst>
            </p:cNvPr>
            <p:cNvSpPr txBox="1"/>
            <p:nvPr/>
          </p:nvSpPr>
          <p:spPr>
            <a:xfrm>
              <a:off x="6558801" y="1867771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b</a:t>
              </a:r>
            </a:p>
          </p:txBody>
        </p:sp>
        <p:sp>
          <p:nvSpPr>
            <p:cNvPr id="21" name="Double Bracket 20">
              <a:extLst>
                <a:ext uri="{FF2B5EF4-FFF2-40B4-BE49-F238E27FC236}">
                  <a16:creationId xmlns:a16="http://schemas.microsoft.com/office/drawing/2014/main" id="{62055026-84C9-7E41-976F-56C852253CA2}"/>
                </a:ext>
              </a:extLst>
            </p:cNvPr>
            <p:cNvSpPr/>
            <p:nvPr/>
          </p:nvSpPr>
          <p:spPr>
            <a:xfrm>
              <a:off x="4888012" y="1640541"/>
              <a:ext cx="2545981" cy="2259106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DF55A6-EE38-E041-97EE-BFA7433AFD17}"/>
              </a:ext>
            </a:extLst>
          </p:cNvPr>
          <p:cNvGrpSpPr/>
          <p:nvPr/>
        </p:nvGrpSpPr>
        <p:grpSpPr>
          <a:xfrm>
            <a:off x="4349507" y="1803273"/>
            <a:ext cx="2455402" cy="2259106"/>
            <a:chOff x="4894737" y="1640541"/>
            <a:chExt cx="2455402" cy="22591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C77A15-2BD3-3242-8AEB-A2107979A233}"/>
                </a:ext>
              </a:extLst>
            </p:cNvPr>
            <p:cNvSpPr txBox="1"/>
            <p:nvPr/>
          </p:nvSpPr>
          <p:spPr>
            <a:xfrm>
              <a:off x="5335119" y="1862417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u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9BF7C7-547E-DF42-B1BF-01B070E0ADE7}"/>
                </a:ext>
              </a:extLst>
            </p:cNvPr>
            <p:cNvSpPr txBox="1"/>
            <p:nvPr/>
          </p:nvSpPr>
          <p:spPr>
            <a:xfrm>
              <a:off x="5335119" y="2969558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v</a:t>
              </a:r>
            </a:p>
          </p:txBody>
        </p:sp>
        <p:sp>
          <p:nvSpPr>
            <p:cNvPr id="13" name="Double Bracket 12">
              <a:extLst>
                <a:ext uri="{FF2B5EF4-FFF2-40B4-BE49-F238E27FC236}">
                  <a16:creationId xmlns:a16="http://schemas.microsoft.com/office/drawing/2014/main" id="{3B16A44A-90F0-1846-AC9B-FB9B4374027F}"/>
                </a:ext>
              </a:extLst>
            </p:cNvPr>
            <p:cNvSpPr/>
            <p:nvPr/>
          </p:nvSpPr>
          <p:spPr>
            <a:xfrm>
              <a:off x="4894737" y="1640541"/>
              <a:ext cx="1207988" cy="2259106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0925A16-901C-4B48-8C7A-C6758A2B797C}"/>
                </a:ext>
              </a:extLst>
            </p:cNvPr>
            <p:cNvSpPr txBox="1"/>
            <p:nvPr/>
          </p:nvSpPr>
          <p:spPr>
            <a:xfrm>
              <a:off x="6891818" y="2323227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=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A00CF5E-47BB-4247-AB8E-3C883ECD6333}"/>
              </a:ext>
            </a:extLst>
          </p:cNvPr>
          <p:cNvSpPr txBox="1"/>
          <p:nvPr/>
        </p:nvSpPr>
        <p:spPr>
          <a:xfrm>
            <a:off x="7663065" y="2025149"/>
            <a:ext cx="2124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au + </a:t>
            </a:r>
            <a:r>
              <a:rPr lang="en-US" sz="3600" dirty="0" err="1"/>
              <a:t>bv</a:t>
            </a:r>
            <a:endParaRPr lang="en-US"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196769-CF33-F048-9529-A38F2A8D8C95}"/>
              </a:ext>
            </a:extLst>
          </p:cNvPr>
          <p:cNvSpPr txBox="1"/>
          <p:nvPr/>
        </p:nvSpPr>
        <p:spPr>
          <a:xfrm>
            <a:off x="7663065" y="3132290"/>
            <a:ext cx="1721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cu + dv</a:t>
            </a:r>
          </a:p>
        </p:txBody>
      </p:sp>
      <p:sp>
        <p:nvSpPr>
          <p:cNvPr id="17" name="Double Bracket 16">
            <a:extLst>
              <a:ext uri="{FF2B5EF4-FFF2-40B4-BE49-F238E27FC236}">
                <a16:creationId xmlns:a16="http://schemas.microsoft.com/office/drawing/2014/main" id="{72DF14B3-1466-044B-9E43-6F9861B0412B}"/>
              </a:ext>
            </a:extLst>
          </p:cNvPr>
          <p:cNvSpPr/>
          <p:nvPr/>
        </p:nvSpPr>
        <p:spPr>
          <a:xfrm>
            <a:off x="7594002" y="1803273"/>
            <a:ext cx="1797559" cy="2259106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625BF7-1B63-D649-BD8C-721BD0BAD1BA}"/>
              </a:ext>
            </a:extLst>
          </p:cNvPr>
          <p:cNvCxnSpPr>
            <a:cxnSpLocks/>
          </p:cNvCxnSpPr>
          <p:nvPr/>
        </p:nvCxnSpPr>
        <p:spPr>
          <a:xfrm flipV="1">
            <a:off x="4789889" y="4153677"/>
            <a:ext cx="122595" cy="27285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9522E4-3EA7-484A-9FB1-291636AD3128}"/>
              </a:ext>
            </a:extLst>
          </p:cNvPr>
          <p:cNvCxnSpPr>
            <a:cxnSpLocks/>
          </p:cNvCxnSpPr>
          <p:nvPr/>
        </p:nvCxnSpPr>
        <p:spPr>
          <a:xfrm>
            <a:off x="8449375" y="4219694"/>
            <a:ext cx="171275" cy="14082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682FE60-6349-394D-92A7-7EBA4E2C8CD7}"/>
              </a:ext>
            </a:extLst>
          </p:cNvPr>
          <p:cNvSpPr/>
          <p:nvPr/>
        </p:nvSpPr>
        <p:spPr>
          <a:xfrm>
            <a:off x="2277119" y="4165836"/>
            <a:ext cx="196322" cy="2237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05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AD560-4637-9C4A-B567-554FBE633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‘operate on’ a vector?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A6EA55-218B-A84B-A694-0CD2C2784AB7}"/>
              </a:ext>
            </a:extLst>
          </p:cNvPr>
          <p:cNvGrpSpPr/>
          <p:nvPr/>
        </p:nvGrpSpPr>
        <p:grpSpPr>
          <a:xfrm>
            <a:off x="1098676" y="1803273"/>
            <a:ext cx="2545981" cy="2259106"/>
            <a:chOff x="4888012" y="1640541"/>
            <a:chExt cx="2545981" cy="22591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CA1C197-8EB5-1246-B449-6E9BE060621C}"/>
                </a:ext>
              </a:extLst>
            </p:cNvPr>
            <p:cNvSpPr txBox="1"/>
            <p:nvPr/>
          </p:nvSpPr>
          <p:spPr>
            <a:xfrm>
              <a:off x="5328395" y="1862417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27C10B-C033-1E45-912C-3151241F2CC8}"/>
                </a:ext>
              </a:extLst>
            </p:cNvPr>
            <p:cNvSpPr txBox="1"/>
            <p:nvPr/>
          </p:nvSpPr>
          <p:spPr>
            <a:xfrm>
              <a:off x="5328395" y="2969558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45FD04-E903-AC49-ADD9-D82A3D5EFDA2}"/>
                </a:ext>
              </a:extLst>
            </p:cNvPr>
            <p:cNvSpPr txBox="1"/>
            <p:nvPr/>
          </p:nvSpPr>
          <p:spPr>
            <a:xfrm>
              <a:off x="6491566" y="2969558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D4AE8C-4388-1049-BF90-FCA1DC7AF156}"/>
                </a:ext>
              </a:extLst>
            </p:cNvPr>
            <p:cNvSpPr txBox="1"/>
            <p:nvPr/>
          </p:nvSpPr>
          <p:spPr>
            <a:xfrm>
              <a:off x="6558801" y="1867771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b</a:t>
              </a:r>
            </a:p>
          </p:txBody>
        </p:sp>
        <p:sp>
          <p:nvSpPr>
            <p:cNvPr id="21" name="Double Bracket 20">
              <a:extLst>
                <a:ext uri="{FF2B5EF4-FFF2-40B4-BE49-F238E27FC236}">
                  <a16:creationId xmlns:a16="http://schemas.microsoft.com/office/drawing/2014/main" id="{62055026-84C9-7E41-976F-56C852253CA2}"/>
                </a:ext>
              </a:extLst>
            </p:cNvPr>
            <p:cNvSpPr/>
            <p:nvPr/>
          </p:nvSpPr>
          <p:spPr>
            <a:xfrm>
              <a:off x="4888012" y="1640541"/>
              <a:ext cx="2545981" cy="2259106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DF55A6-EE38-E041-97EE-BFA7433AFD17}"/>
              </a:ext>
            </a:extLst>
          </p:cNvPr>
          <p:cNvGrpSpPr/>
          <p:nvPr/>
        </p:nvGrpSpPr>
        <p:grpSpPr>
          <a:xfrm>
            <a:off x="4349507" y="1803273"/>
            <a:ext cx="2455402" cy="2259106"/>
            <a:chOff x="4894737" y="1640541"/>
            <a:chExt cx="2455402" cy="22591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C77A15-2BD3-3242-8AEB-A2107979A233}"/>
                </a:ext>
              </a:extLst>
            </p:cNvPr>
            <p:cNvSpPr txBox="1"/>
            <p:nvPr/>
          </p:nvSpPr>
          <p:spPr>
            <a:xfrm>
              <a:off x="5335119" y="1862417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u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9BF7C7-547E-DF42-B1BF-01B070E0ADE7}"/>
                </a:ext>
              </a:extLst>
            </p:cNvPr>
            <p:cNvSpPr txBox="1"/>
            <p:nvPr/>
          </p:nvSpPr>
          <p:spPr>
            <a:xfrm>
              <a:off x="5335119" y="2969558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v</a:t>
              </a:r>
            </a:p>
          </p:txBody>
        </p:sp>
        <p:sp>
          <p:nvSpPr>
            <p:cNvPr id="13" name="Double Bracket 12">
              <a:extLst>
                <a:ext uri="{FF2B5EF4-FFF2-40B4-BE49-F238E27FC236}">
                  <a16:creationId xmlns:a16="http://schemas.microsoft.com/office/drawing/2014/main" id="{3B16A44A-90F0-1846-AC9B-FB9B4374027F}"/>
                </a:ext>
              </a:extLst>
            </p:cNvPr>
            <p:cNvSpPr/>
            <p:nvPr/>
          </p:nvSpPr>
          <p:spPr>
            <a:xfrm>
              <a:off x="4894737" y="1640541"/>
              <a:ext cx="1207988" cy="2259106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0925A16-901C-4B48-8C7A-C6758A2B797C}"/>
                </a:ext>
              </a:extLst>
            </p:cNvPr>
            <p:cNvSpPr txBox="1"/>
            <p:nvPr/>
          </p:nvSpPr>
          <p:spPr>
            <a:xfrm>
              <a:off x="6891818" y="2323227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=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A00CF5E-47BB-4247-AB8E-3C883ECD6333}"/>
              </a:ext>
            </a:extLst>
          </p:cNvPr>
          <p:cNvSpPr txBox="1"/>
          <p:nvPr/>
        </p:nvSpPr>
        <p:spPr>
          <a:xfrm>
            <a:off x="7663065" y="2025149"/>
            <a:ext cx="2124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au + </a:t>
            </a:r>
            <a:r>
              <a:rPr lang="en-US" sz="3600" dirty="0" err="1"/>
              <a:t>bv</a:t>
            </a:r>
            <a:endParaRPr lang="en-US"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196769-CF33-F048-9529-A38F2A8D8C95}"/>
              </a:ext>
            </a:extLst>
          </p:cNvPr>
          <p:cNvSpPr txBox="1"/>
          <p:nvPr/>
        </p:nvSpPr>
        <p:spPr>
          <a:xfrm>
            <a:off x="7663065" y="3132290"/>
            <a:ext cx="1721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cu + dv</a:t>
            </a:r>
          </a:p>
        </p:txBody>
      </p:sp>
      <p:sp>
        <p:nvSpPr>
          <p:cNvPr id="17" name="Double Bracket 16">
            <a:extLst>
              <a:ext uri="{FF2B5EF4-FFF2-40B4-BE49-F238E27FC236}">
                <a16:creationId xmlns:a16="http://schemas.microsoft.com/office/drawing/2014/main" id="{72DF14B3-1466-044B-9E43-6F9861B0412B}"/>
              </a:ext>
            </a:extLst>
          </p:cNvPr>
          <p:cNvSpPr/>
          <p:nvPr/>
        </p:nvSpPr>
        <p:spPr>
          <a:xfrm>
            <a:off x="7594002" y="1803273"/>
            <a:ext cx="1797559" cy="2259106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625BF7-1B63-D649-BD8C-721BD0BAD1BA}"/>
              </a:ext>
            </a:extLst>
          </p:cNvPr>
          <p:cNvCxnSpPr>
            <a:cxnSpLocks/>
          </p:cNvCxnSpPr>
          <p:nvPr/>
        </p:nvCxnSpPr>
        <p:spPr>
          <a:xfrm flipV="1">
            <a:off x="4511069" y="4657893"/>
            <a:ext cx="681623" cy="137915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9522E4-3EA7-484A-9FB1-291636AD3128}"/>
              </a:ext>
            </a:extLst>
          </p:cNvPr>
          <p:cNvCxnSpPr>
            <a:cxnSpLocks/>
          </p:cNvCxnSpPr>
          <p:nvPr/>
        </p:nvCxnSpPr>
        <p:spPr>
          <a:xfrm>
            <a:off x="8047512" y="5053563"/>
            <a:ext cx="952268" cy="71180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682FE60-6349-394D-92A7-7EBA4E2C8CD7}"/>
              </a:ext>
            </a:extLst>
          </p:cNvPr>
          <p:cNvSpPr/>
          <p:nvPr/>
        </p:nvSpPr>
        <p:spPr>
          <a:xfrm>
            <a:off x="1768219" y="4769694"/>
            <a:ext cx="1091527" cy="1130724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entagon 2">
            <a:extLst>
              <a:ext uri="{FF2B5EF4-FFF2-40B4-BE49-F238E27FC236}">
                <a16:creationId xmlns:a16="http://schemas.microsoft.com/office/drawing/2014/main" id="{16399295-7A02-FF4D-B6CC-9F8E5C3D1F6B}"/>
              </a:ext>
            </a:extLst>
          </p:cNvPr>
          <p:cNvSpPr/>
          <p:nvPr/>
        </p:nvSpPr>
        <p:spPr>
          <a:xfrm>
            <a:off x="2998625" y="5160936"/>
            <a:ext cx="1557877" cy="24853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1E8B4E9C-1D03-994B-854A-045B2C279FF6}"/>
              </a:ext>
            </a:extLst>
          </p:cNvPr>
          <p:cNvSpPr/>
          <p:nvPr/>
        </p:nvSpPr>
        <p:spPr>
          <a:xfrm>
            <a:off x="5860289" y="5061870"/>
            <a:ext cx="1557877" cy="48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9C3C6D-C503-A842-B308-A7B80021DB10}"/>
              </a:ext>
            </a:extLst>
          </p:cNvPr>
          <p:cNvSpPr txBox="1"/>
          <p:nvPr/>
        </p:nvSpPr>
        <p:spPr>
          <a:xfrm>
            <a:off x="3302809" y="506131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operate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AFD7E0-B921-844C-BC11-5AC2216CFBCA}"/>
              </a:ext>
            </a:extLst>
          </p:cNvPr>
          <p:cNvSpPr txBox="1"/>
          <p:nvPr/>
        </p:nvSpPr>
        <p:spPr>
          <a:xfrm>
            <a:off x="6182028" y="510053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3338504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AD560-4637-9C4A-B567-554FBE633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operations can it achieve?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0A93B98-9B01-3646-808A-B87E6C9F6D64}"/>
              </a:ext>
            </a:extLst>
          </p:cNvPr>
          <p:cNvCxnSpPr>
            <a:cxnSpLocks/>
          </p:cNvCxnSpPr>
          <p:nvPr/>
        </p:nvCxnSpPr>
        <p:spPr>
          <a:xfrm flipV="1">
            <a:off x="1817245" y="1868182"/>
            <a:ext cx="0" cy="2825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F7218E2-1872-9146-95B8-1A930B41A741}"/>
              </a:ext>
            </a:extLst>
          </p:cNvPr>
          <p:cNvCxnSpPr>
            <a:cxnSpLocks/>
          </p:cNvCxnSpPr>
          <p:nvPr/>
        </p:nvCxnSpPr>
        <p:spPr>
          <a:xfrm>
            <a:off x="1734262" y="4600091"/>
            <a:ext cx="34625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0AB3F3C2-2D67-054F-93FE-480B15964C04}"/>
              </a:ext>
            </a:extLst>
          </p:cNvPr>
          <p:cNvSpPr/>
          <p:nvPr/>
        </p:nvSpPr>
        <p:spPr>
          <a:xfrm>
            <a:off x="3526814" y="2520867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B8A4B2A-16A9-D64A-9D06-587830B3CFC6}"/>
              </a:ext>
            </a:extLst>
          </p:cNvPr>
          <p:cNvSpPr/>
          <p:nvPr/>
        </p:nvSpPr>
        <p:spPr>
          <a:xfrm>
            <a:off x="3284007" y="3874537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0034B6D-368F-AC4A-B47D-F4005E6F5EFC}"/>
              </a:ext>
            </a:extLst>
          </p:cNvPr>
          <p:cNvSpPr/>
          <p:nvPr/>
        </p:nvSpPr>
        <p:spPr>
          <a:xfrm>
            <a:off x="4071838" y="3476595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8B35F7C-E6CA-CF49-BBFB-C7533A23B7FA}"/>
              </a:ext>
            </a:extLst>
          </p:cNvPr>
          <p:cNvSpPr/>
          <p:nvPr/>
        </p:nvSpPr>
        <p:spPr>
          <a:xfrm>
            <a:off x="2770416" y="2912047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DF7CAAC-6A7C-6D47-989A-F1584B30E592}"/>
              </a:ext>
            </a:extLst>
          </p:cNvPr>
          <p:cNvGrpSpPr/>
          <p:nvPr/>
        </p:nvGrpSpPr>
        <p:grpSpPr>
          <a:xfrm>
            <a:off x="2346438" y="2557846"/>
            <a:ext cx="336441" cy="528026"/>
            <a:chOff x="2764861" y="2041121"/>
            <a:chExt cx="582386" cy="97045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6A25C90-BB93-2345-9FB0-2D330896E735}"/>
                </a:ext>
              </a:extLst>
            </p:cNvPr>
            <p:cNvSpPr/>
            <p:nvPr/>
          </p:nvSpPr>
          <p:spPr>
            <a:xfrm>
              <a:off x="2895194" y="2177967"/>
              <a:ext cx="340962" cy="325009"/>
            </a:xfrm>
            <a:prstGeom prst="rect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5AC509A-B041-0242-AEAE-2ECE0CD4D7F9}"/>
                </a:ext>
              </a:extLst>
            </p:cNvPr>
            <p:cNvSpPr/>
            <p:nvPr/>
          </p:nvSpPr>
          <p:spPr>
            <a:xfrm>
              <a:off x="2895194" y="2579307"/>
              <a:ext cx="340962" cy="325009"/>
            </a:xfrm>
            <a:prstGeom prst="rect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Double Bracket 35">
              <a:extLst>
                <a:ext uri="{FF2B5EF4-FFF2-40B4-BE49-F238E27FC236}">
                  <a16:creationId xmlns:a16="http://schemas.microsoft.com/office/drawing/2014/main" id="{D7205D32-5249-0740-A1CB-346ADDB3F7F7}"/>
                </a:ext>
              </a:extLst>
            </p:cNvPr>
            <p:cNvSpPr/>
            <p:nvPr/>
          </p:nvSpPr>
          <p:spPr>
            <a:xfrm>
              <a:off x="2764861" y="2041121"/>
              <a:ext cx="582386" cy="970450"/>
            </a:xfrm>
            <a:prstGeom prst="bracketPair">
              <a:avLst>
                <a:gd name="adj" fmla="val 8631"/>
              </a:avLst>
            </a:prstGeom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E996877-38E2-DB4F-8ED4-7115104F6575}"/>
              </a:ext>
            </a:extLst>
          </p:cNvPr>
          <p:cNvGrpSpPr/>
          <p:nvPr/>
        </p:nvGrpSpPr>
        <p:grpSpPr>
          <a:xfrm>
            <a:off x="2851099" y="3629690"/>
            <a:ext cx="336441" cy="528026"/>
            <a:chOff x="2764861" y="2041121"/>
            <a:chExt cx="582386" cy="97045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02A8118-A88D-B04E-A704-6DC5FD970CC1}"/>
                </a:ext>
              </a:extLst>
            </p:cNvPr>
            <p:cNvSpPr/>
            <p:nvPr/>
          </p:nvSpPr>
          <p:spPr>
            <a:xfrm>
              <a:off x="2895194" y="2177967"/>
              <a:ext cx="340962" cy="325009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3AC386F-0B1C-7540-8BFB-B893CC14E46A}"/>
                </a:ext>
              </a:extLst>
            </p:cNvPr>
            <p:cNvSpPr/>
            <p:nvPr/>
          </p:nvSpPr>
          <p:spPr>
            <a:xfrm>
              <a:off x="2895194" y="2579307"/>
              <a:ext cx="340962" cy="325009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ouble Bracket 41">
              <a:extLst>
                <a:ext uri="{FF2B5EF4-FFF2-40B4-BE49-F238E27FC236}">
                  <a16:creationId xmlns:a16="http://schemas.microsoft.com/office/drawing/2014/main" id="{EAEF6E05-42BA-9B4B-96F2-58BBEFF7380D}"/>
                </a:ext>
              </a:extLst>
            </p:cNvPr>
            <p:cNvSpPr/>
            <p:nvPr/>
          </p:nvSpPr>
          <p:spPr>
            <a:xfrm>
              <a:off x="2764861" y="2041121"/>
              <a:ext cx="582386" cy="970450"/>
            </a:xfrm>
            <a:prstGeom prst="bracketPair">
              <a:avLst>
                <a:gd name="adj" fmla="val 8631"/>
              </a:avLst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5E668B0-1227-8B4A-BAC8-42186C5EDC13}"/>
              </a:ext>
            </a:extLst>
          </p:cNvPr>
          <p:cNvGrpSpPr/>
          <p:nvPr/>
        </p:nvGrpSpPr>
        <p:grpSpPr>
          <a:xfrm>
            <a:off x="4246213" y="3484296"/>
            <a:ext cx="336441" cy="528026"/>
            <a:chOff x="2764861" y="2041121"/>
            <a:chExt cx="582386" cy="97045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2E8A26C-0E09-804C-8EB4-7E375EC3E448}"/>
                </a:ext>
              </a:extLst>
            </p:cNvPr>
            <p:cNvSpPr/>
            <p:nvPr/>
          </p:nvSpPr>
          <p:spPr>
            <a:xfrm>
              <a:off x="2895194" y="2177967"/>
              <a:ext cx="340962" cy="325009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78D69C2-672E-FD44-8889-8E022BBEBA6F}"/>
                </a:ext>
              </a:extLst>
            </p:cNvPr>
            <p:cNvSpPr/>
            <p:nvPr/>
          </p:nvSpPr>
          <p:spPr>
            <a:xfrm>
              <a:off x="2895194" y="2579307"/>
              <a:ext cx="340962" cy="325009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Double Bracket 45">
              <a:extLst>
                <a:ext uri="{FF2B5EF4-FFF2-40B4-BE49-F238E27FC236}">
                  <a16:creationId xmlns:a16="http://schemas.microsoft.com/office/drawing/2014/main" id="{9456CA5D-9677-4943-95CC-FF822D297A5A}"/>
                </a:ext>
              </a:extLst>
            </p:cNvPr>
            <p:cNvSpPr/>
            <p:nvPr/>
          </p:nvSpPr>
          <p:spPr>
            <a:xfrm>
              <a:off x="2764861" y="2041121"/>
              <a:ext cx="582386" cy="970450"/>
            </a:xfrm>
            <a:prstGeom prst="bracketPair">
              <a:avLst>
                <a:gd name="adj" fmla="val 8631"/>
              </a:avLst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19FE16C-53DE-9B4A-B960-27CA8C63DFB7}"/>
              </a:ext>
            </a:extLst>
          </p:cNvPr>
          <p:cNvGrpSpPr/>
          <p:nvPr/>
        </p:nvGrpSpPr>
        <p:grpSpPr>
          <a:xfrm>
            <a:off x="3697866" y="2167734"/>
            <a:ext cx="336441" cy="528026"/>
            <a:chOff x="2764861" y="2041121"/>
            <a:chExt cx="582386" cy="97045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D1317AA-67E4-3A4C-8774-50DCD26554C1}"/>
                </a:ext>
              </a:extLst>
            </p:cNvPr>
            <p:cNvSpPr/>
            <p:nvPr/>
          </p:nvSpPr>
          <p:spPr>
            <a:xfrm>
              <a:off x="2895194" y="2177967"/>
              <a:ext cx="340962" cy="325009"/>
            </a:xfrm>
            <a:prstGeom prst="rect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268A4ED-EC53-E547-91E0-66742F5338E3}"/>
                </a:ext>
              </a:extLst>
            </p:cNvPr>
            <p:cNvSpPr/>
            <p:nvPr/>
          </p:nvSpPr>
          <p:spPr>
            <a:xfrm>
              <a:off x="2895194" y="2579307"/>
              <a:ext cx="340962" cy="325009"/>
            </a:xfrm>
            <a:prstGeom prst="rect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Double Bracket 49">
              <a:extLst>
                <a:ext uri="{FF2B5EF4-FFF2-40B4-BE49-F238E27FC236}">
                  <a16:creationId xmlns:a16="http://schemas.microsoft.com/office/drawing/2014/main" id="{1C95A8EA-30E0-E04F-99B6-1F4525A6D2E4}"/>
                </a:ext>
              </a:extLst>
            </p:cNvPr>
            <p:cNvSpPr/>
            <p:nvPr/>
          </p:nvSpPr>
          <p:spPr>
            <a:xfrm>
              <a:off x="2764861" y="2041121"/>
              <a:ext cx="582386" cy="970450"/>
            </a:xfrm>
            <a:prstGeom prst="bracketPair">
              <a:avLst>
                <a:gd name="adj" fmla="val 8631"/>
              </a:avLst>
            </a:prstGeom>
            <a:ln w="381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9B403B8-783C-BE40-8FF6-E4A870420F4B}"/>
              </a:ext>
            </a:extLst>
          </p:cNvPr>
          <p:cNvCxnSpPr>
            <a:cxnSpLocks/>
          </p:cNvCxnSpPr>
          <p:nvPr/>
        </p:nvCxnSpPr>
        <p:spPr>
          <a:xfrm flipV="1">
            <a:off x="7094604" y="1809824"/>
            <a:ext cx="0" cy="2825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09B21E7-475D-F24F-BA1B-8A57743EC54E}"/>
              </a:ext>
            </a:extLst>
          </p:cNvPr>
          <p:cNvCxnSpPr>
            <a:cxnSpLocks/>
          </p:cNvCxnSpPr>
          <p:nvPr/>
        </p:nvCxnSpPr>
        <p:spPr>
          <a:xfrm>
            <a:off x="7011621" y="4541733"/>
            <a:ext cx="34625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9A662D3A-98AB-9443-AA2D-9390A3C25EFE}"/>
              </a:ext>
            </a:extLst>
          </p:cNvPr>
          <p:cNvSpPr/>
          <p:nvPr/>
        </p:nvSpPr>
        <p:spPr>
          <a:xfrm>
            <a:off x="9499881" y="2558345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A22E712-EDDB-1048-8960-DCB59C5F133C}"/>
              </a:ext>
            </a:extLst>
          </p:cNvPr>
          <p:cNvSpPr/>
          <p:nvPr/>
        </p:nvSpPr>
        <p:spPr>
          <a:xfrm>
            <a:off x="8314909" y="3447316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8073555-563D-6F42-A15D-A037A7C82FFE}"/>
              </a:ext>
            </a:extLst>
          </p:cNvPr>
          <p:cNvSpPr/>
          <p:nvPr/>
        </p:nvSpPr>
        <p:spPr>
          <a:xfrm>
            <a:off x="9296375" y="3865544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D48A526-91E7-BC4B-BC99-E97BBE8A25BB}"/>
              </a:ext>
            </a:extLst>
          </p:cNvPr>
          <p:cNvSpPr/>
          <p:nvPr/>
        </p:nvSpPr>
        <p:spPr>
          <a:xfrm>
            <a:off x="8505922" y="2263891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8E7440D-443A-9D43-92AF-D848EB09BDD1}"/>
              </a:ext>
            </a:extLst>
          </p:cNvPr>
          <p:cNvGrpSpPr/>
          <p:nvPr/>
        </p:nvGrpSpPr>
        <p:grpSpPr>
          <a:xfrm>
            <a:off x="8010022" y="1788241"/>
            <a:ext cx="336441" cy="528026"/>
            <a:chOff x="2764861" y="2041121"/>
            <a:chExt cx="582386" cy="970450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01B6D77-8CAF-4B48-A0C5-EDF5D2D49972}"/>
                </a:ext>
              </a:extLst>
            </p:cNvPr>
            <p:cNvSpPr/>
            <p:nvPr/>
          </p:nvSpPr>
          <p:spPr>
            <a:xfrm>
              <a:off x="2895194" y="2177967"/>
              <a:ext cx="340962" cy="325009"/>
            </a:xfrm>
            <a:prstGeom prst="rect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91D9424-937F-914C-9DF4-0FC3D8193924}"/>
                </a:ext>
              </a:extLst>
            </p:cNvPr>
            <p:cNvSpPr/>
            <p:nvPr/>
          </p:nvSpPr>
          <p:spPr>
            <a:xfrm>
              <a:off x="2895194" y="2579307"/>
              <a:ext cx="340962" cy="325009"/>
            </a:xfrm>
            <a:prstGeom prst="rect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Double Bracket 61">
              <a:extLst>
                <a:ext uri="{FF2B5EF4-FFF2-40B4-BE49-F238E27FC236}">
                  <a16:creationId xmlns:a16="http://schemas.microsoft.com/office/drawing/2014/main" id="{753E2B61-83B4-B748-A449-8BC76EB27506}"/>
                </a:ext>
              </a:extLst>
            </p:cNvPr>
            <p:cNvSpPr/>
            <p:nvPr/>
          </p:nvSpPr>
          <p:spPr>
            <a:xfrm>
              <a:off x="2764861" y="2041121"/>
              <a:ext cx="582386" cy="970450"/>
            </a:xfrm>
            <a:prstGeom prst="bracketPair">
              <a:avLst>
                <a:gd name="adj" fmla="val 8631"/>
              </a:avLst>
            </a:prstGeom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60BAFF9-57A7-AD4C-ACA7-817D2B504F73}"/>
              </a:ext>
            </a:extLst>
          </p:cNvPr>
          <p:cNvGrpSpPr/>
          <p:nvPr/>
        </p:nvGrpSpPr>
        <p:grpSpPr>
          <a:xfrm>
            <a:off x="7769203" y="3107507"/>
            <a:ext cx="336441" cy="528026"/>
            <a:chOff x="2764861" y="2041121"/>
            <a:chExt cx="582386" cy="97045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ED4FD64-EEB1-4A46-BBF4-CC5D4C682CA7}"/>
                </a:ext>
              </a:extLst>
            </p:cNvPr>
            <p:cNvSpPr/>
            <p:nvPr/>
          </p:nvSpPr>
          <p:spPr>
            <a:xfrm>
              <a:off x="2895194" y="2177967"/>
              <a:ext cx="340962" cy="325009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3C3127D-8B50-C84E-910B-49EF67ADA73E}"/>
                </a:ext>
              </a:extLst>
            </p:cNvPr>
            <p:cNvSpPr/>
            <p:nvPr/>
          </p:nvSpPr>
          <p:spPr>
            <a:xfrm>
              <a:off x="2895194" y="2579307"/>
              <a:ext cx="340962" cy="325009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Double Bracket 65">
              <a:extLst>
                <a:ext uri="{FF2B5EF4-FFF2-40B4-BE49-F238E27FC236}">
                  <a16:creationId xmlns:a16="http://schemas.microsoft.com/office/drawing/2014/main" id="{1FCE8BDB-AA8E-4E40-80FD-5872707E4513}"/>
                </a:ext>
              </a:extLst>
            </p:cNvPr>
            <p:cNvSpPr/>
            <p:nvPr/>
          </p:nvSpPr>
          <p:spPr>
            <a:xfrm>
              <a:off x="2764861" y="2041121"/>
              <a:ext cx="582386" cy="970450"/>
            </a:xfrm>
            <a:prstGeom prst="bracketPair">
              <a:avLst>
                <a:gd name="adj" fmla="val 8631"/>
              </a:avLst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CAEC406-0DE8-F748-BF8C-2B2760E8AF15}"/>
              </a:ext>
            </a:extLst>
          </p:cNvPr>
          <p:cNvGrpSpPr/>
          <p:nvPr/>
        </p:nvGrpSpPr>
        <p:grpSpPr>
          <a:xfrm>
            <a:off x="10305978" y="3735593"/>
            <a:ext cx="336441" cy="528026"/>
            <a:chOff x="2764861" y="2041121"/>
            <a:chExt cx="582386" cy="97045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11DC520-B306-7642-A154-9D95A570AC56}"/>
                </a:ext>
              </a:extLst>
            </p:cNvPr>
            <p:cNvSpPr/>
            <p:nvPr/>
          </p:nvSpPr>
          <p:spPr>
            <a:xfrm>
              <a:off x="2895194" y="2177967"/>
              <a:ext cx="340962" cy="325009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E693D56-E299-E64F-95FE-B4F5168F45CE}"/>
                </a:ext>
              </a:extLst>
            </p:cNvPr>
            <p:cNvSpPr/>
            <p:nvPr/>
          </p:nvSpPr>
          <p:spPr>
            <a:xfrm>
              <a:off x="2895194" y="2579307"/>
              <a:ext cx="340962" cy="325009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Double Bracket 69">
              <a:extLst>
                <a:ext uri="{FF2B5EF4-FFF2-40B4-BE49-F238E27FC236}">
                  <a16:creationId xmlns:a16="http://schemas.microsoft.com/office/drawing/2014/main" id="{DA70BAF2-C97B-2740-88FA-3E840AEC5634}"/>
                </a:ext>
              </a:extLst>
            </p:cNvPr>
            <p:cNvSpPr/>
            <p:nvPr/>
          </p:nvSpPr>
          <p:spPr>
            <a:xfrm>
              <a:off x="2764861" y="2041121"/>
              <a:ext cx="582386" cy="970450"/>
            </a:xfrm>
            <a:prstGeom prst="bracketPair">
              <a:avLst>
                <a:gd name="adj" fmla="val 8631"/>
              </a:avLst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A33B51C-4815-5849-A063-6535C7314226}"/>
              </a:ext>
            </a:extLst>
          </p:cNvPr>
          <p:cNvGrpSpPr/>
          <p:nvPr/>
        </p:nvGrpSpPr>
        <p:grpSpPr>
          <a:xfrm>
            <a:off x="10016959" y="1862699"/>
            <a:ext cx="336441" cy="528026"/>
            <a:chOff x="2764861" y="2041121"/>
            <a:chExt cx="582386" cy="97045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2ED79A5-844C-C64B-9E77-FDA34CB9A285}"/>
                </a:ext>
              </a:extLst>
            </p:cNvPr>
            <p:cNvSpPr/>
            <p:nvPr/>
          </p:nvSpPr>
          <p:spPr>
            <a:xfrm>
              <a:off x="2895194" y="2177967"/>
              <a:ext cx="340962" cy="325009"/>
            </a:xfrm>
            <a:prstGeom prst="rect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9E379DF-0D05-CF49-B547-3318B53CA47B}"/>
                </a:ext>
              </a:extLst>
            </p:cNvPr>
            <p:cNvSpPr/>
            <p:nvPr/>
          </p:nvSpPr>
          <p:spPr>
            <a:xfrm>
              <a:off x="2895194" y="2579307"/>
              <a:ext cx="340962" cy="325009"/>
            </a:xfrm>
            <a:prstGeom prst="rect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Double Bracket 73">
              <a:extLst>
                <a:ext uri="{FF2B5EF4-FFF2-40B4-BE49-F238E27FC236}">
                  <a16:creationId xmlns:a16="http://schemas.microsoft.com/office/drawing/2014/main" id="{8174DEEA-842C-A04D-B087-E9C84B6F9F0E}"/>
                </a:ext>
              </a:extLst>
            </p:cNvPr>
            <p:cNvSpPr/>
            <p:nvPr/>
          </p:nvSpPr>
          <p:spPr>
            <a:xfrm>
              <a:off x="2764861" y="2041121"/>
              <a:ext cx="582386" cy="970450"/>
            </a:xfrm>
            <a:prstGeom prst="bracketPair">
              <a:avLst>
                <a:gd name="adj" fmla="val 8631"/>
              </a:avLst>
            </a:prstGeom>
            <a:ln w="381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933ED9E-D0E7-7841-A26A-A3B4DC3292D5}"/>
              </a:ext>
            </a:extLst>
          </p:cNvPr>
          <p:cNvGrpSpPr/>
          <p:nvPr/>
        </p:nvGrpSpPr>
        <p:grpSpPr>
          <a:xfrm>
            <a:off x="7299278" y="1775038"/>
            <a:ext cx="607084" cy="576973"/>
            <a:chOff x="4817530" y="1639707"/>
            <a:chExt cx="607084" cy="576973"/>
          </a:xfrm>
        </p:grpSpPr>
        <p:sp>
          <p:nvSpPr>
            <p:cNvPr id="75" name="Round Single Corner of Rectangle 74">
              <a:extLst>
                <a:ext uri="{FF2B5EF4-FFF2-40B4-BE49-F238E27FC236}">
                  <a16:creationId xmlns:a16="http://schemas.microsoft.com/office/drawing/2014/main" id="{810781E6-C634-0A4D-BCFA-C538B45913A9}"/>
                </a:ext>
              </a:extLst>
            </p:cNvPr>
            <p:cNvSpPr/>
            <p:nvPr/>
          </p:nvSpPr>
          <p:spPr>
            <a:xfrm>
              <a:off x="4900114" y="1708968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ingle Corner of Rectangle 75">
              <a:extLst>
                <a:ext uri="{FF2B5EF4-FFF2-40B4-BE49-F238E27FC236}">
                  <a16:creationId xmlns:a16="http://schemas.microsoft.com/office/drawing/2014/main" id="{808E2B7A-A562-D242-98CF-3975055380FA}"/>
                </a:ext>
              </a:extLst>
            </p:cNvPr>
            <p:cNvSpPr/>
            <p:nvPr/>
          </p:nvSpPr>
          <p:spPr>
            <a:xfrm>
              <a:off x="5154744" y="1716712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ound Single Corner of Rectangle 76">
              <a:extLst>
                <a:ext uri="{FF2B5EF4-FFF2-40B4-BE49-F238E27FC236}">
                  <a16:creationId xmlns:a16="http://schemas.microsoft.com/office/drawing/2014/main" id="{E2D28B8D-7C06-CC4A-BB03-3BC2D881E3CE}"/>
                </a:ext>
              </a:extLst>
            </p:cNvPr>
            <p:cNvSpPr/>
            <p:nvPr/>
          </p:nvSpPr>
          <p:spPr>
            <a:xfrm>
              <a:off x="4900114" y="1959505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ingle Corner of Rectangle 77">
              <a:extLst>
                <a:ext uri="{FF2B5EF4-FFF2-40B4-BE49-F238E27FC236}">
                  <a16:creationId xmlns:a16="http://schemas.microsoft.com/office/drawing/2014/main" id="{BD3DA2AD-9384-F24B-8602-9DF35B39F837}"/>
                </a:ext>
              </a:extLst>
            </p:cNvPr>
            <p:cNvSpPr/>
            <p:nvPr/>
          </p:nvSpPr>
          <p:spPr>
            <a:xfrm>
              <a:off x="5154744" y="1959505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Double Bracket 81">
              <a:extLst>
                <a:ext uri="{FF2B5EF4-FFF2-40B4-BE49-F238E27FC236}">
                  <a16:creationId xmlns:a16="http://schemas.microsoft.com/office/drawing/2014/main" id="{9FCAB089-273C-EF49-BE59-997859E3C361}"/>
                </a:ext>
              </a:extLst>
            </p:cNvPr>
            <p:cNvSpPr/>
            <p:nvPr/>
          </p:nvSpPr>
          <p:spPr>
            <a:xfrm>
              <a:off x="4817530" y="1639707"/>
              <a:ext cx="607084" cy="576973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0375734-0117-3441-A9C9-6E69438D4A2C}"/>
              </a:ext>
            </a:extLst>
          </p:cNvPr>
          <p:cNvGrpSpPr/>
          <p:nvPr/>
        </p:nvGrpSpPr>
        <p:grpSpPr>
          <a:xfrm>
            <a:off x="9336716" y="1827929"/>
            <a:ext cx="607084" cy="576973"/>
            <a:chOff x="4817530" y="1639707"/>
            <a:chExt cx="607084" cy="576973"/>
          </a:xfrm>
        </p:grpSpPr>
        <p:sp>
          <p:nvSpPr>
            <p:cNvPr id="85" name="Round Single Corner of Rectangle 84">
              <a:extLst>
                <a:ext uri="{FF2B5EF4-FFF2-40B4-BE49-F238E27FC236}">
                  <a16:creationId xmlns:a16="http://schemas.microsoft.com/office/drawing/2014/main" id="{214AE93D-DE0C-D748-A6DE-6F33D2C888CA}"/>
                </a:ext>
              </a:extLst>
            </p:cNvPr>
            <p:cNvSpPr/>
            <p:nvPr/>
          </p:nvSpPr>
          <p:spPr>
            <a:xfrm>
              <a:off x="4900114" y="1708968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ound Single Corner of Rectangle 85">
              <a:extLst>
                <a:ext uri="{FF2B5EF4-FFF2-40B4-BE49-F238E27FC236}">
                  <a16:creationId xmlns:a16="http://schemas.microsoft.com/office/drawing/2014/main" id="{193ADA7D-8A74-4C4F-9BA2-01EEE538DC7D}"/>
                </a:ext>
              </a:extLst>
            </p:cNvPr>
            <p:cNvSpPr/>
            <p:nvPr/>
          </p:nvSpPr>
          <p:spPr>
            <a:xfrm>
              <a:off x="5154744" y="1716712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ound Single Corner of Rectangle 86">
              <a:extLst>
                <a:ext uri="{FF2B5EF4-FFF2-40B4-BE49-F238E27FC236}">
                  <a16:creationId xmlns:a16="http://schemas.microsoft.com/office/drawing/2014/main" id="{08884E42-0E2D-2943-94F1-D35F37234057}"/>
                </a:ext>
              </a:extLst>
            </p:cNvPr>
            <p:cNvSpPr/>
            <p:nvPr/>
          </p:nvSpPr>
          <p:spPr>
            <a:xfrm>
              <a:off x="4900114" y="1959505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ound Single Corner of Rectangle 87">
              <a:extLst>
                <a:ext uri="{FF2B5EF4-FFF2-40B4-BE49-F238E27FC236}">
                  <a16:creationId xmlns:a16="http://schemas.microsoft.com/office/drawing/2014/main" id="{42C72565-F1D7-364A-9CEE-D747D4155F8A}"/>
                </a:ext>
              </a:extLst>
            </p:cNvPr>
            <p:cNvSpPr/>
            <p:nvPr/>
          </p:nvSpPr>
          <p:spPr>
            <a:xfrm>
              <a:off x="5154744" y="1959505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Double Bracket 88">
              <a:extLst>
                <a:ext uri="{FF2B5EF4-FFF2-40B4-BE49-F238E27FC236}">
                  <a16:creationId xmlns:a16="http://schemas.microsoft.com/office/drawing/2014/main" id="{72EB38CD-CC6B-1C44-AB97-7D617311ACA2}"/>
                </a:ext>
              </a:extLst>
            </p:cNvPr>
            <p:cNvSpPr/>
            <p:nvPr/>
          </p:nvSpPr>
          <p:spPr>
            <a:xfrm>
              <a:off x="4817530" y="1639707"/>
              <a:ext cx="607084" cy="576973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18F36D7-BF37-3F40-B5C5-B2BFE1D117AE}"/>
              </a:ext>
            </a:extLst>
          </p:cNvPr>
          <p:cNvGrpSpPr/>
          <p:nvPr/>
        </p:nvGrpSpPr>
        <p:grpSpPr>
          <a:xfrm>
            <a:off x="7057487" y="3107507"/>
            <a:ext cx="607084" cy="576973"/>
            <a:chOff x="4817530" y="1639707"/>
            <a:chExt cx="607084" cy="576973"/>
          </a:xfrm>
        </p:grpSpPr>
        <p:sp>
          <p:nvSpPr>
            <p:cNvPr id="95" name="Round Single Corner of Rectangle 94">
              <a:extLst>
                <a:ext uri="{FF2B5EF4-FFF2-40B4-BE49-F238E27FC236}">
                  <a16:creationId xmlns:a16="http://schemas.microsoft.com/office/drawing/2014/main" id="{611B518B-94AD-7442-9AAF-3F7C371A7E31}"/>
                </a:ext>
              </a:extLst>
            </p:cNvPr>
            <p:cNvSpPr/>
            <p:nvPr/>
          </p:nvSpPr>
          <p:spPr>
            <a:xfrm>
              <a:off x="4900114" y="1708968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ound Single Corner of Rectangle 95">
              <a:extLst>
                <a:ext uri="{FF2B5EF4-FFF2-40B4-BE49-F238E27FC236}">
                  <a16:creationId xmlns:a16="http://schemas.microsoft.com/office/drawing/2014/main" id="{DE7C56C0-7123-7B41-A3D4-F2C584912283}"/>
                </a:ext>
              </a:extLst>
            </p:cNvPr>
            <p:cNvSpPr/>
            <p:nvPr/>
          </p:nvSpPr>
          <p:spPr>
            <a:xfrm>
              <a:off x="5154744" y="1716712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ound Single Corner of Rectangle 96">
              <a:extLst>
                <a:ext uri="{FF2B5EF4-FFF2-40B4-BE49-F238E27FC236}">
                  <a16:creationId xmlns:a16="http://schemas.microsoft.com/office/drawing/2014/main" id="{CC7F3A0C-6EC1-2540-8CAD-135894DE3D28}"/>
                </a:ext>
              </a:extLst>
            </p:cNvPr>
            <p:cNvSpPr/>
            <p:nvPr/>
          </p:nvSpPr>
          <p:spPr>
            <a:xfrm>
              <a:off x="4900114" y="1959505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ound Single Corner of Rectangle 97">
              <a:extLst>
                <a:ext uri="{FF2B5EF4-FFF2-40B4-BE49-F238E27FC236}">
                  <a16:creationId xmlns:a16="http://schemas.microsoft.com/office/drawing/2014/main" id="{05FCB01C-F784-5B41-9013-711B25278DEC}"/>
                </a:ext>
              </a:extLst>
            </p:cNvPr>
            <p:cNvSpPr/>
            <p:nvPr/>
          </p:nvSpPr>
          <p:spPr>
            <a:xfrm>
              <a:off x="5154744" y="1959505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Double Bracket 98">
              <a:extLst>
                <a:ext uri="{FF2B5EF4-FFF2-40B4-BE49-F238E27FC236}">
                  <a16:creationId xmlns:a16="http://schemas.microsoft.com/office/drawing/2014/main" id="{0A988F8C-DBF9-D946-8C68-2BDCB0902990}"/>
                </a:ext>
              </a:extLst>
            </p:cNvPr>
            <p:cNvSpPr/>
            <p:nvPr/>
          </p:nvSpPr>
          <p:spPr>
            <a:xfrm>
              <a:off x="4817530" y="1639707"/>
              <a:ext cx="607084" cy="576973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FF19528-C9EF-C148-AD4F-B274460B2E0C}"/>
              </a:ext>
            </a:extLst>
          </p:cNvPr>
          <p:cNvGrpSpPr/>
          <p:nvPr/>
        </p:nvGrpSpPr>
        <p:grpSpPr>
          <a:xfrm>
            <a:off x="9601937" y="3718067"/>
            <a:ext cx="607084" cy="576973"/>
            <a:chOff x="4817530" y="1639707"/>
            <a:chExt cx="607084" cy="576973"/>
          </a:xfrm>
        </p:grpSpPr>
        <p:sp>
          <p:nvSpPr>
            <p:cNvPr id="101" name="Round Single Corner of Rectangle 100">
              <a:extLst>
                <a:ext uri="{FF2B5EF4-FFF2-40B4-BE49-F238E27FC236}">
                  <a16:creationId xmlns:a16="http://schemas.microsoft.com/office/drawing/2014/main" id="{27620D8D-4071-D84A-BBF8-23AFD162A205}"/>
                </a:ext>
              </a:extLst>
            </p:cNvPr>
            <p:cNvSpPr/>
            <p:nvPr/>
          </p:nvSpPr>
          <p:spPr>
            <a:xfrm>
              <a:off x="4900114" y="1708968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ound Single Corner of Rectangle 101">
              <a:extLst>
                <a:ext uri="{FF2B5EF4-FFF2-40B4-BE49-F238E27FC236}">
                  <a16:creationId xmlns:a16="http://schemas.microsoft.com/office/drawing/2014/main" id="{22A07C32-771D-FC49-A065-4FC2E2185884}"/>
                </a:ext>
              </a:extLst>
            </p:cNvPr>
            <p:cNvSpPr/>
            <p:nvPr/>
          </p:nvSpPr>
          <p:spPr>
            <a:xfrm>
              <a:off x="5154744" y="1716712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ound Single Corner of Rectangle 102">
              <a:extLst>
                <a:ext uri="{FF2B5EF4-FFF2-40B4-BE49-F238E27FC236}">
                  <a16:creationId xmlns:a16="http://schemas.microsoft.com/office/drawing/2014/main" id="{772F9019-29A9-D54C-AC06-CDA854BEB656}"/>
                </a:ext>
              </a:extLst>
            </p:cNvPr>
            <p:cNvSpPr/>
            <p:nvPr/>
          </p:nvSpPr>
          <p:spPr>
            <a:xfrm>
              <a:off x="4900114" y="1959505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ound Single Corner of Rectangle 103">
              <a:extLst>
                <a:ext uri="{FF2B5EF4-FFF2-40B4-BE49-F238E27FC236}">
                  <a16:creationId xmlns:a16="http://schemas.microsoft.com/office/drawing/2014/main" id="{0A3910EB-E757-B74D-9333-101052C80939}"/>
                </a:ext>
              </a:extLst>
            </p:cNvPr>
            <p:cNvSpPr/>
            <p:nvPr/>
          </p:nvSpPr>
          <p:spPr>
            <a:xfrm>
              <a:off x="5154744" y="1959505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Double Bracket 104">
              <a:extLst>
                <a:ext uri="{FF2B5EF4-FFF2-40B4-BE49-F238E27FC236}">
                  <a16:creationId xmlns:a16="http://schemas.microsoft.com/office/drawing/2014/main" id="{37D896F7-CB75-554F-A313-A5996A9E90C2}"/>
                </a:ext>
              </a:extLst>
            </p:cNvPr>
            <p:cNvSpPr/>
            <p:nvPr/>
          </p:nvSpPr>
          <p:spPr>
            <a:xfrm>
              <a:off x="4817530" y="1639707"/>
              <a:ext cx="607084" cy="576973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Pentagon 105">
            <a:extLst>
              <a:ext uri="{FF2B5EF4-FFF2-40B4-BE49-F238E27FC236}">
                <a16:creationId xmlns:a16="http://schemas.microsoft.com/office/drawing/2014/main" id="{EBBC2F8E-0F68-AE47-91F9-071E49F27CD9}"/>
              </a:ext>
            </a:extLst>
          </p:cNvPr>
          <p:cNvSpPr/>
          <p:nvPr/>
        </p:nvSpPr>
        <p:spPr>
          <a:xfrm>
            <a:off x="5200286" y="2821859"/>
            <a:ext cx="1557877" cy="24853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016D542-448E-1042-8D5A-B0931B9A169A}"/>
              </a:ext>
            </a:extLst>
          </p:cNvPr>
          <p:cNvSpPr txBox="1"/>
          <p:nvPr/>
        </p:nvSpPr>
        <p:spPr>
          <a:xfrm>
            <a:off x="8583710" y="2726974"/>
            <a:ext cx="2346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can we say about the new shape?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7FAE82DD-27F0-6040-9FA2-819A04C4AFB0}"/>
              </a:ext>
            </a:extLst>
          </p:cNvPr>
          <p:cNvCxnSpPr>
            <a:stCxn id="31" idx="6"/>
            <a:endCxn id="28" idx="3"/>
          </p:cNvCxnSpPr>
          <p:nvPr/>
        </p:nvCxnSpPr>
        <p:spPr>
          <a:xfrm flipV="1">
            <a:off x="2851099" y="2583995"/>
            <a:ext cx="687531" cy="365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E685BD94-AC31-4148-88A4-64DB26ACDFC0}"/>
              </a:ext>
            </a:extLst>
          </p:cNvPr>
          <p:cNvCxnSpPr>
            <a:cxnSpLocks/>
            <a:stCxn id="30" idx="1"/>
            <a:endCxn id="28" idx="5"/>
          </p:cNvCxnSpPr>
          <p:nvPr/>
        </p:nvCxnSpPr>
        <p:spPr>
          <a:xfrm flipH="1" flipV="1">
            <a:off x="3595681" y="2583995"/>
            <a:ext cx="487973" cy="9034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EE0F620A-3BB2-5B41-BDA6-1024C22BD8AC}"/>
              </a:ext>
            </a:extLst>
          </p:cNvPr>
          <p:cNvCxnSpPr>
            <a:cxnSpLocks/>
            <a:stCxn id="30" idx="3"/>
            <a:endCxn id="29" idx="6"/>
          </p:cNvCxnSpPr>
          <p:nvPr/>
        </p:nvCxnSpPr>
        <p:spPr>
          <a:xfrm flipH="1">
            <a:off x="3364690" y="3539723"/>
            <a:ext cx="718964" cy="371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F3A35F4C-8AF3-FD49-AD1C-75EB2728DB24}"/>
              </a:ext>
            </a:extLst>
          </p:cNvPr>
          <p:cNvCxnSpPr>
            <a:cxnSpLocks/>
            <a:stCxn id="29" idx="1"/>
            <a:endCxn id="31" idx="4"/>
          </p:cNvCxnSpPr>
          <p:nvPr/>
        </p:nvCxnSpPr>
        <p:spPr>
          <a:xfrm flipH="1" flipV="1">
            <a:off x="2810758" y="2986006"/>
            <a:ext cx="485065" cy="899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D606751E-3B11-7F4E-8595-0F4A1CB3B4D9}"/>
              </a:ext>
            </a:extLst>
          </p:cNvPr>
          <p:cNvCxnSpPr>
            <a:cxnSpLocks/>
            <a:stCxn id="56" idx="7"/>
            <a:endCxn id="58" idx="4"/>
          </p:cNvCxnSpPr>
          <p:nvPr/>
        </p:nvCxnSpPr>
        <p:spPr>
          <a:xfrm flipV="1">
            <a:off x="8383776" y="2337850"/>
            <a:ext cx="162488" cy="1120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1F972439-5C67-2648-90A4-74D83BDD1626}"/>
              </a:ext>
            </a:extLst>
          </p:cNvPr>
          <p:cNvCxnSpPr>
            <a:cxnSpLocks/>
            <a:stCxn id="55" idx="2"/>
            <a:endCxn id="58" idx="5"/>
          </p:cNvCxnSpPr>
          <p:nvPr/>
        </p:nvCxnSpPr>
        <p:spPr>
          <a:xfrm flipH="1" flipV="1">
            <a:off x="8574789" y="2327019"/>
            <a:ext cx="925092" cy="268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59B7AF79-F72D-CD40-AC25-374C64E09E4D}"/>
              </a:ext>
            </a:extLst>
          </p:cNvPr>
          <p:cNvCxnSpPr>
            <a:cxnSpLocks/>
            <a:stCxn id="55" idx="4"/>
            <a:endCxn id="57" idx="7"/>
          </p:cNvCxnSpPr>
          <p:nvPr/>
        </p:nvCxnSpPr>
        <p:spPr>
          <a:xfrm flipH="1">
            <a:off x="9365242" y="2632304"/>
            <a:ext cx="174981" cy="1244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8313F811-991C-2C4E-A98F-72F2057DFB16}"/>
              </a:ext>
            </a:extLst>
          </p:cNvPr>
          <p:cNvCxnSpPr>
            <a:cxnSpLocks/>
            <a:stCxn id="57" idx="1"/>
            <a:endCxn id="56" idx="5"/>
          </p:cNvCxnSpPr>
          <p:nvPr/>
        </p:nvCxnSpPr>
        <p:spPr>
          <a:xfrm flipH="1" flipV="1">
            <a:off x="8383776" y="3510444"/>
            <a:ext cx="924415" cy="365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480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A43EB-C386-8141-A4FB-4485997EF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operation achieves translation?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4E3E3B1-C0F1-8E49-A7D8-C466F954C18A}"/>
              </a:ext>
            </a:extLst>
          </p:cNvPr>
          <p:cNvCxnSpPr>
            <a:cxnSpLocks/>
          </p:cNvCxnSpPr>
          <p:nvPr/>
        </p:nvCxnSpPr>
        <p:spPr>
          <a:xfrm flipV="1">
            <a:off x="1817245" y="1868182"/>
            <a:ext cx="0" cy="2825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EAA85A1-AA30-CA44-B1D4-8F8C2A91AB5A}"/>
              </a:ext>
            </a:extLst>
          </p:cNvPr>
          <p:cNvCxnSpPr>
            <a:cxnSpLocks/>
          </p:cNvCxnSpPr>
          <p:nvPr/>
        </p:nvCxnSpPr>
        <p:spPr>
          <a:xfrm>
            <a:off x="1734262" y="4600091"/>
            <a:ext cx="20909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F0A6C4E-3703-9E4F-890F-233FD9D14AEA}"/>
              </a:ext>
            </a:extLst>
          </p:cNvPr>
          <p:cNvSpPr/>
          <p:nvPr/>
        </p:nvSpPr>
        <p:spPr>
          <a:xfrm>
            <a:off x="2770416" y="2912047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73E98F3-9B8B-FF4C-AE4C-C0B51E86311A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1817245" y="2975175"/>
            <a:ext cx="964987" cy="162491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C7742B-EDD9-3D41-8914-4748AB26AB57}"/>
              </a:ext>
            </a:extLst>
          </p:cNvPr>
          <p:cNvCxnSpPr>
            <a:cxnSpLocks/>
          </p:cNvCxnSpPr>
          <p:nvPr/>
        </p:nvCxnSpPr>
        <p:spPr>
          <a:xfrm flipV="1">
            <a:off x="8355205" y="1746262"/>
            <a:ext cx="0" cy="2825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347FEC-636B-554C-81B6-CE0A9702AD69}"/>
              </a:ext>
            </a:extLst>
          </p:cNvPr>
          <p:cNvCxnSpPr>
            <a:cxnSpLocks/>
          </p:cNvCxnSpPr>
          <p:nvPr/>
        </p:nvCxnSpPr>
        <p:spPr>
          <a:xfrm>
            <a:off x="8272222" y="4478171"/>
            <a:ext cx="20909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A2D576A-BD6E-B240-8287-39A2CA5DF585}"/>
              </a:ext>
            </a:extLst>
          </p:cNvPr>
          <p:cNvSpPr/>
          <p:nvPr/>
        </p:nvSpPr>
        <p:spPr>
          <a:xfrm>
            <a:off x="10276116" y="2790127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DAD557-12E3-9040-B366-64249F78F932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9322945" y="2853255"/>
            <a:ext cx="964987" cy="162491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entagon 14">
            <a:extLst>
              <a:ext uri="{FF2B5EF4-FFF2-40B4-BE49-F238E27FC236}">
                <a16:creationId xmlns:a16="http://schemas.microsoft.com/office/drawing/2014/main" id="{08F53E32-2C87-974D-B7E5-4BC5D9455EE0}"/>
              </a:ext>
            </a:extLst>
          </p:cNvPr>
          <p:cNvSpPr/>
          <p:nvPr/>
        </p:nvSpPr>
        <p:spPr>
          <a:xfrm>
            <a:off x="5200286" y="2821859"/>
            <a:ext cx="1557877" cy="24853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1A3985-6561-F14E-8757-74539559B015}"/>
              </a:ext>
            </a:extLst>
          </p:cNvPr>
          <p:cNvGrpSpPr/>
          <p:nvPr/>
        </p:nvGrpSpPr>
        <p:grpSpPr>
          <a:xfrm>
            <a:off x="8146527" y="4898100"/>
            <a:ext cx="1181883" cy="1526331"/>
            <a:chOff x="4894737" y="1640541"/>
            <a:chExt cx="1749292" cy="225910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05D6F5-D8DA-5948-A3BD-A78F9BAC509A}"/>
                </a:ext>
              </a:extLst>
            </p:cNvPr>
            <p:cNvSpPr txBox="1"/>
            <p:nvPr/>
          </p:nvSpPr>
          <p:spPr>
            <a:xfrm>
              <a:off x="5187251" y="1840569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u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250210-CB77-9543-855D-12F8DB4EB74E}"/>
                </a:ext>
              </a:extLst>
            </p:cNvPr>
            <p:cNvSpPr txBox="1"/>
            <p:nvPr/>
          </p:nvSpPr>
          <p:spPr>
            <a:xfrm>
              <a:off x="5225900" y="2969557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v</a:t>
              </a:r>
            </a:p>
          </p:txBody>
        </p:sp>
        <p:sp>
          <p:nvSpPr>
            <p:cNvPr id="19" name="Double Bracket 18">
              <a:extLst>
                <a:ext uri="{FF2B5EF4-FFF2-40B4-BE49-F238E27FC236}">
                  <a16:creationId xmlns:a16="http://schemas.microsoft.com/office/drawing/2014/main" id="{5556AC3E-87C2-C54E-9AA8-A3779A1D53DA}"/>
                </a:ext>
              </a:extLst>
            </p:cNvPr>
            <p:cNvSpPr/>
            <p:nvPr/>
          </p:nvSpPr>
          <p:spPr>
            <a:xfrm>
              <a:off x="4894737" y="1640541"/>
              <a:ext cx="1207988" cy="2259106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F9F5C8-A5F8-9841-B669-C1DA9FAE327A}"/>
                </a:ext>
              </a:extLst>
            </p:cNvPr>
            <p:cNvSpPr txBox="1"/>
            <p:nvPr/>
          </p:nvSpPr>
          <p:spPr>
            <a:xfrm>
              <a:off x="6185708" y="2344558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+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338CEBB-667B-5E44-BC41-426950F047D9}"/>
              </a:ext>
            </a:extLst>
          </p:cNvPr>
          <p:cNvGrpSpPr/>
          <p:nvPr/>
        </p:nvGrpSpPr>
        <p:grpSpPr>
          <a:xfrm>
            <a:off x="9628582" y="4898100"/>
            <a:ext cx="1298491" cy="1561648"/>
            <a:chOff x="4894737" y="1640541"/>
            <a:chExt cx="1207988" cy="225910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6B8D4D-1216-D347-B5F4-13AF11645BA9}"/>
                </a:ext>
              </a:extLst>
            </p:cNvPr>
            <p:cNvSpPr txBox="1"/>
            <p:nvPr/>
          </p:nvSpPr>
          <p:spPr>
            <a:xfrm>
              <a:off x="5234998" y="1861140"/>
              <a:ext cx="537107" cy="934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c</a:t>
              </a:r>
              <a:r>
                <a:rPr lang="en-US" sz="3600" baseline="-25000" dirty="0"/>
                <a:t>x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D754EB0-37A3-1C46-8889-FE2E588E966F}"/>
                </a:ext>
              </a:extLst>
            </p:cNvPr>
            <p:cNvSpPr txBox="1"/>
            <p:nvPr/>
          </p:nvSpPr>
          <p:spPr>
            <a:xfrm>
              <a:off x="5287381" y="2964652"/>
              <a:ext cx="537108" cy="934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0</a:t>
              </a:r>
              <a:endParaRPr lang="en-US" sz="3600" baseline="-25000" dirty="0"/>
            </a:p>
          </p:txBody>
        </p:sp>
        <p:sp>
          <p:nvSpPr>
            <p:cNvPr id="28" name="Double Bracket 27">
              <a:extLst>
                <a:ext uri="{FF2B5EF4-FFF2-40B4-BE49-F238E27FC236}">
                  <a16:creationId xmlns:a16="http://schemas.microsoft.com/office/drawing/2014/main" id="{BF244A4E-F9E5-F34C-B554-C5469C5E9977}"/>
                </a:ext>
              </a:extLst>
            </p:cNvPr>
            <p:cNvSpPr/>
            <p:nvPr/>
          </p:nvSpPr>
          <p:spPr>
            <a:xfrm>
              <a:off x="4894737" y="1640541"/>
              <a:ext cx="1207988" cy="2259106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4993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A43EB-C386-8141-A4FB-4485997EF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achieve this with a matrix?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4E3E3B1-C0F1-8E49-A7D8-C466F954C18A}"/>
              </a:ext>
            </a:extLst>
          </p:cNvPr>
          <p:cNvCxnSpPr>
            <a:cxnSpLocks/>
          </p:cNvCxnSpPr>
          <p:nvPr/>
        </p:nvCxnSpPr>
        <p:spPr>
          <a:xfrm flipV="1">
            <a:off x="1817245" y="1868182"/>
            <a:ext cx="0" cy="2825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EAA85A1-AA30-CA44-B1D4-8F8C2A91AB5A}"/>
              </a:ext>
            </a:extLst>
          </p:cNvPr>
          <p:cNvCxnSpPr>
            <a:cxnSpLocks/>
          </p:cNvCxnSpPr>
          <p:nvPr/>
        </p:nvCxnSpPr>
        <p:spPr>
          <a:xfrm>
            <a:off x="1734262" y="4600091"/>
            <a:ext cx="20909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F0A6C4E-3703-9E4F-890F-233FD9D14AEA}"/>
              </a:ext>
            </a:extLst>
          </p:cNvPr>
          <p:cNvSpPr/>
          <p:nvPr/>
        </p:nvSpPr>
        <p:spPr>
          <a:xfrm>
            <a:off x="2770416" y="2912047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73E98F3-9B8B-FF4C-AE4C-C0B51E86311A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1817245" y="2975175"/>
            <a:ext cx="964987" cy="162491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C7742B-EDD9-3D41-8914-4748AB26AB57}"/>
              </a:ext>
            </a:extLst>
          </p:cNvPr>
          <p:cNvCxnSpPr>
            <a:cxnSpLocks/>
          </p:cNvCxnSpPr>
          <p:nvPr/>
        </p:nvCxnSpPr>
        <p:spPr>
          <a:xfrm flipV="1">
            <a:off x="8355205" y="1746262"/>
            <a:ext cx="0" cy="2825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347FEC-636B-554C-81B6-CE0A9702AD69}"/>
              </a:ext>
            </a:extLst>
          </p:cNvPr>
          <p:cNvCxnSpPr>
            <a:cxnSpLocks/>
          </p:cNvCxnSpPr>
          <p:nvPr/>
        </p:nvCxnSpPr>
        <p:spPr>
          <a:xfrm>
            <a:off x="8272222" y="4478171"/>
            <a:ext cx="20909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A2D576A-BD6E-B240-8287-39A2CA5DF585}"/>
              </a:ext>
            </a:extLst>
          </p:cNvPr>
          <p:cNvSpPr/>
          <p:nvPr/>
        </p:nvSpPr>
        <p:spPr>
          <a:xfrm>
            <a:off x="10276116" y="2790127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DAD557-12E3-9040-B366-64249F78F932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9322945" y="2853255"/>
            <a:ext cx="964987" cy="162491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entagon 14">
            <a:extLst>
              <a:ext uri="{FF2B5EF4-FFF2-40B4-BE49-F238E27FC236}">
                <a16:creationId xmlns:a16="http://schemas.microsoft.com/office/drawing/2014/main" id="{08F53E32-2C87-974D-B7E5-4BC5D9455EE0}"/>
              </a:ext>
            </a:extLst>
          </p:cNvPr>
          <p:cNvSpPr/>
          <p:nvPr/>
        </p:nvSpPr>
        <p:spPr>
          <a:xfrm>
            <a:off x="5200286" y="2821859"/>
            <a:ext cx="1557877" cy="24853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3B7324B-FD3A-3848-B0E4-20DE873A96E5}"/>
              </a:ext>
            </a:extLst>
          </p:cNvPr>
          <p:cNvGrpSpPr/>
          <p:nvPr/>
        </p:nvGrpSpPr>
        <p:grpSpPr>
          <a:xfrm>
            <a:off x="5675682" y="2156038"/>
            <a:ext cx="607084" cy="576973"/>
            <a:chOff x="4817530" y="1639707"/>
            <a:chExt cx="607084" cy="576973"/>
          </a:xfrm>
        </p:grpSpPr>
        <p:sp>
          <p:nvSpPr>
            <p:cNvPr id="22" name="Round Single Corner of Rectangle 21">
              <a:extLst>
                <a:ext uri="{FF2B5EF4-FFF2-40B4-BE49-F238E27FC236}">
                  <a16:creationId xmlns:a16="http://schemas.microsoft.com/office/drawing/2014/main" id="{A2B2E34F-6B97-BE4C-88CD-7CC0FB312A12}"/>
                </a:ext>
              </a:extLst>
            </p:cNvPr>
            <p:cNvSpPr/>
            <p:nvPr/>
          </p:nvSpPr>
          <p:spPr>
            <a:xfrm>
              <a:off x="4900114" y="1708968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 Single Corner of Rectangle 22">
              <a:extLst>
                <a:ext uri="{FF2B5EF4-FFF2-40B4-BE49-F238E27FC236}">
                  <a16:creationId xmlns:a16="http://schemas.microsoft.com/office/drawing/2014/main" id="{24486C21-C282-0047-AD44-873E48D60C80}"/>
                </a:ext>
              </a:extLst>
            </p:cNvPr>
            <p:cNvSpPr/>
            <p:nvPr/>
          </p:nvSpPr>
          <p:spPr>
            <a:xfrm>
              <a:off x="5154744" y="1716712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 Single Corner of Rectangle 23">
              <a:extLst>
                <a:ext uri="{FF2B5EF4-FFF2-40B4-BE49-F238E27FC236}">
                  <a16:creationId xmlns:a16="http://schemas.microsoft.com/office/drawing/2014/main" id="{A20A794F-3152-F742-B516-E23B90776C07}"/>
                </a:ext>
              </a:extLst>
            </p:cNvPr>
            <p:cNvSpPr/>
            <p:nvPr/>
          </p:nvSpPr>
          <p:spPr>
            <a:xfrm>
              <a:off x="4900114" y="1959505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 Single Corner of Rectangle 28">
              <a:extLst>
                <a:ext uri="{FF2B5EF4-FFF2-40B4-BE49-F238E27FC236}">
                  <a16:creationId xmlns:a16="http://schemas.microsoft.com/office/drawing/2014/main" id="{AE0613E0-2FDE-9647-8055-2E5A77E9E201}"/>
                </a:ext>
              </a:extLst>
            </p:cNvPr>
            <p:cNvSpPr/>
            <p:nvPr/>
          </p:nvSpPr>
          <p:spPr>
            <a:xfrm>
              <a:off x="5154744" y="1959505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Double Bracket 29">
              <a:extLst>
                <a:ext uri="{FF2B5EF4-FFF2-40B4-BE49-F238E27FC236}">
                  <a16:creationId xmlns:a16="http://schemas.microsoft.com/office/drawing/2014/main" id="{AA02A165-4092-9642-8FAD-51E6A8A997EB}"/>
                </a:ext>
              </a:extLst>
            </p:cNvPr>
            <p:cNvSpPr/>
            <p:nvPr/>
          </p:nvSpPr>
          <p:spPr>
            <a:xfrm>
              <a:off x="4817530" y="1639707"/>
              <a:ext cx="607084" cy="576973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5097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A43EB-C386-8141-A4FB-4485997EF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achieve this with a matrix?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4E3E3B1-C0F1-8E49-A7D8-C466F954C18A}"/>
              </a:ext>
            </a:extLst>
          </p:cNvPr>
          <p:cNvCxnSpPr>
            <a:cxnSpLocks/>
          </p:cNvCxnSpPr>
          <p:nvPr/>
        </p:nvCxnSpPr>
        <p:spPr>
          <a:xfrm flipV="1">
            <a:off x="1817245" y="1868182"/>
            <a:ext cx="0" cy="2825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EAA85A1-AA30-CA44-B1D4-8F8C2A91AB5A}"/>
              </a:ext>
            </a:extLst>
          </p:cNvPr>
          <p:cNvCxnSpPr>
            <a:cxnSpLocks/>
          </p:cNvCxnSpPr>
          <p:nvPr/>
        </p:nvCxnSpPr>
        <p:spPr>
          <a:xfrm>
            <a:off x="1734262" y="4600091"/>
            <a:ext cx="20909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F0A6C4E-3703-9E4F-890F-233FD9D14AEA}"/>
              </a:ext>
            </a:extLst>
          </p:cNvPr>
          <p:cNvSpPr/>
          <p:nvPr/>
        </p:nvSpPr>
        <p:spPr>
          <a:xfrm>
            <a:off x="2770416" y="2912047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73E98F3-9B8B-FF4C-AE4C-C0B51E86311A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1817245" y="2975175"/>
            <a:ext cx="964987" cy="162491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C7742B-EDD9-3D41-8914-4748AB26AB57}"/>
              </a:ext>
            </a:extLst>
          </p:cNvPr>
          <p:cNvCxnSpPr>
            <a:cxnSpLocks/>
          </p:cNvCxnSpPr>
          <p:nvPr/>
        </p:nvCxnSpPr>
        <p:spPr>
          <a:xfrm flipV="1">
            <a:off x="8355205" y="1746262"/>
            <a:ext cx="0" cy="2825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347FEC-636B-554C-81B6-CE0A9702AD69}"/>
              </a:ext>
            </a:extLst>
          </p:cNvPr>
          <p:cNvCxnSpPr>
            <a:cxnSpLocks/>
          </p:cNvCxnSpPr>
          <p:nvPr/>
        </p:nvCxnSpPr>
        <p:spPr>
          <a:xfrm>
            <a:off x="8272222" y="4478171"/>
            <a:ext cx="20909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A2D576A-BD6E-B240-8287-39A2CA5DF585}"/>
              </a:ext>
            </a:extLst>
          </p:cNvPr>
          <p:cNvSpPr/>
          <p:nvPr/>
        </p:nvSpPr>
        <p:spPr>
          <a:xfrm>
            <a:off x="10276116" y="2790127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DAD557-12E3-9040-B366-64249F78F932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9322945" y="2853255"/>
            <a:ext cx="964987" cy="162491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entagon 14">
            <a:extLst>
              <a:ext uri="{FF2B5EF4-FFF2-40B4-BE49-F238E27FC236}">
                <a16:creationId xmlns:a16="http://schemas.microsoft.com/office/drawing/2014/main" id="{08F53E32-2C87-974D-B7E5-4BC5D9455EE0}"/>
              </a:ext>
            </a:extLst>
          </p:cNvPr>
          <p:cNvSpPr/>
          <p:nvPr/>
        </p:nvSpPr>
        <p:spPr>
          <a:xfrm>
            <a:off x="5200286" y="2821859"/>
            <a:ext cx="1557877" cy="24853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3B7324B-FD3A-3848-B0E4-20DE873A96E5}"/>
              </a:ext>
            </a:extLst>
          </p:cNvPr>
          <p:cNvGrpSpPr/>
          <p:nvPr/>
        </p:nvGrpSpPr>
        <p:grpSpPr>
          <a:xfrm>
            <a:off x="5675682" y="2156038"/>
            <a:ext cx="607084" cy="576973"/>
            <a:chOff x="4817530" y="1639707"/>
            <a:chExt cx="607084" cy="576973"/>
          </a:xfrm>
        </p:grpSpPr>
        <p:sp>
          <p:nvSpPr>
            <p:cNvPr id="22" name="Round Single Corner of Rectangle 21">
              <a:extLst>
                <a:ext uri="{FF2B5EF4-FFF2-40B4-BE49-F238E27FC236}">
                  <a16:creationId xmlns:a16="http://schemas.microsoft.com/office/drawing/2014/main" id="{A2B2E34F-6B97-BE4C-88CD-7CC0FB312A12}"/>
                </a:ext>
              </a:extLst>
            </p:cNvPr>
            <p:cNvSpPr/>
            <p:nvPr/>
          </p:nvSpPr>
          <p:spPr>
            <a:xfrm>
              <a:off x="4900114" y="1708968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 Single Corner of Rectangle 22">
              <a:extLst>
                <a:ext uri="{FF2B5EF4-FFF2-40B4-BE49-F238E27FC236}">
                  <a16:creationId xmlns:a16="http://schemas.microsoft.com/office/drawing/2014/main" id="{24486C21-C282-0047-AD44-873E48D60C80}"/>
                </a:ext>
              </a:extLst>
            </p:cNvPr>
            <p:cNvSpPr/>
            <p:nvPr/>
          </p:nvSpPr>
          <p:spPr>
            <a:xfrm>
              <a:off x="5154744" y="1716712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 Single Corner of Rectangle 23">
              <a:extLst>
                <a:ext uri="{FF2B5EF4-FFF2-40B4-BE49-F238E27FC236}">
                  <a16:creationId xmlns:a16="http://schemas.microsoft.com/office/drawing/2014/main" id="{A20A794F-3152-F742-B516-E23B90776C07}"/>
                </a:ext>
              </a:extLst>
            </p:cNvPr>
            <p:cNvSpPr/>
            <p:nvPr/>
          </p:nvSpPr>
          <p:spPr>
            <a:xfrm>
              <a:off x="4900114" y="1959505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 Single Corner of Rectangle 28">
              <a:extLst>
                <a:ext uri="{FF2B5EF4-FFF2-40B4-BE49-F238E27FC236}">
                  <a16:creationId xmlns:a16="http://schemas.microsoft.com/office/drawing/2014/main" id="{AE0613E0-2FDE-9647-8055-2E5A77E9E201}"/>
                </a:ext>
              </a:extLst>
            </p:cNvPr>
            <p:cNvSpPr/>
            <p:nvPr/>
          </p:nvSpPr>
          <p:spPr>
            <a:xfrm>
              <a:off x="5154744" y="1959505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Double Bracket 29">
              <a:extLst>
                <a:ext uri="{FF2B5EF4-FFF2-40B4-BE49-F238E27FC236}">
                  <a16:creationId xmlns:a16="http://schemas.microsoft.com/office/drawing/2014/main" id="{AA02A165-4092-9642-8FAD-51E6A8A997EB}"/>
                </a:ext>
              </a:extLst>
            </p:cNvPr>
            <p:cNvSpPr/>
            <p:nvPr/>
          </p:nvSpPr>
          <p:spPr>
            <a:xfrm>
              <a:off x="4817530" y="1639707"/>
              <a:ext cx="607084" cy="576973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BBC15B7-1C89-D646-A465-4B56C908BAEC}"/>
              </a:ext>
            </a:extLst>
          </p:cNvPr>
          <p:cNvSpPr txBox="1"/>
          <p:nvPr/>
        </p:nvSpPr>
        <p:spPr>
          <a:xfrm>
            <a:off x="4332699" y="3889575"/>
            <a:ext cx="329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Ans: Not with a 2x2 matrix</a:t>
            </a:r>
          </a:p>
        </p:txBody>
      </p:sp>
    </p:spTree>
    <p:extLst>
      <p:ext uri="{BB962C8B-B14F-4D97-AF65-F5344CB8AC3E}">
        <p14:creationId xmlns:p14="http://schemas.microsoft.com/office/powerpoint/2010/main" val="1958869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DB581-C185-BF4E-9346-50B95F83B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we add a dimension?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4B9B7D-85E1-4743-9EE8-4AD55A312026}"/>
              </a:ext>
            </a:extLst>
          </p:cNvPr>
          <p:cNvSpPr txBox="1"/>
          <p:nvPr/>
        </p:nvSpPr>
        <p:spPr>
          <a:xfrm>
            <a:off x="4347229" y="1920021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C8B242-8AC2-D842-924D-C2D1AA5854A7}"/>
              </a:ext>
            </a:extLst>
          </p:cNvPr>
          <p:cNvSpPr txBox="1"/>
          <p:nvPr/>
        </p:nvSpPr>
        <p:spPr>
          <a:xfrm>
            <a:off x="4347229" y="3027162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B62ADC-5C24-DA4C-A078-A2B755D14060}"/>
              </a:ext>
            </a:extLst>
          </p:cNvPr>
          <p:cNvSpPr txBox="1"/>
          <p:nvPr/>
        </p:nvSpPr>
        <p:spPr>
          <a:xfrm>
            <a:off x="5510400" y="3027162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CB2BB3-0E00-094B-8037-FCE204454C8C}"/>
              </a:ext>
            </a:extLst>
          </p:cNvPr>
          <p:cNvSpPr txBox="1"/>
          <p:nvPr/>
        </p:nvSpPr>
        <p:spPr>
          <a:xfrm>
            <a:off x="5516675" y="1925375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</a:t>
            </a:r>
          </a:p>
        </p:txBody>
      </p:sp>
      <p:sp>
        <p:nvSpPr>
          <p:cNvPr id="14" name="Double Bracket 13">
            <a:extLst>
              <a:ext uri="{FF2B5EF4-FFF2-40B4-BE49-F238E27FC236}">
                <a16:creationId xmlns:a16="http://schemas.microsoft.com/office/drawing/2014/main" id="{77E38D54-C6FC-DF48-A17D-FC21B73DA5F6}"/>
              </a:ext>
            </a:extLst>
          </p:cNvPr>
          <p:cNvSpPr/>
          <p:nvPr/>
        </p:nvSpPr>
        <p:spPr>
          <a:xfrm>
            <a:off x="4019750" y="1698144"/>
            <a:ext cx="3522737" cy="3104007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7D89D8-2F85-3344-BDC3-0ECDF38AF0A5}"/>
              </a:ext>
            </a:extLst>
          </p:cNvPr>
          <p:cNvSpPr txBox="1"/>
          <p:nvPr/>
        </p:nvSpPr>
        <p:spPr>
          <a:xfrm>
            <a:off x="8592061" y="1920021"/>
            <a:ext cx="662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B5B8E1-26FB-7D47-9A35-36776DB79BE4}"/>
              </a:ext>
            </a:extLst>
          </p:cNvPr>
          <p:cNvSpPr txBox="1"/>
          <p:nvPr/>
        </p:nvSpPr>
        <p:spPr>
          <a:xfrm>
            <a:off x="8605331" y="3027162"/>
            <a:ext cx="662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v</a:t>
            </a:r>
          </a:p>
        </p:txBody>
      </p:sp>
      <p:sp>
        <p:nvSpPr>
          <p:cNvPr id="18" name="Double Bracket 17">
            <a:extLst>
              <a:ext uri="{FF2B5EF4-FFF2-40B4-BE49-F238E27FC236}">
                <a16:creationId xmlns:a16="http://schemas.microsoft.com/office/drawing/2014/main" id="{72125283-309C-F449-AA47-679A40B8C3AB}"/>
              </a:ext>
            </a:extLst>
          </p:cNvPr>
          <p:cNvSpPr/>
          <p:nvPr/>
        </p:nvSpPr>
        <p:spPr>
          <a:xfrm>
            <a:off x="8247337" y="1698144"/>
            <a:ext cx="1207988" cy="3104007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EBE46DA-EB95-5C4A-A4E8-CA546D4AC11F}"/>
              </a:ext>
            </a:extLst>
          </p:cNvPr>
          <p:cNvCxnSpPr>
            <a:cxnSpLocks/>
          </p:cNvCxnSpPr>
          <p:nvPr/>
        </p:nvCxnSpPr>
        <p:spPr>
          <a:xfrm flipV="1">
            <a:off x="8687719" y="5305849"/>
            <a:ext cx="122595" cy="27285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FCBFF71-15B5-0F49-9309-7FBFC5B5B559}"/>
              </a:ext>
            </a:extLst>
          </p:cNvPr>
          <p:cNvSpPr/>
          <p:nvPr/>
        </p:nvSpPr>
        <p:spPr>
          <a:xfrm>
            <a:off x="5679005" y="5318008"/>
            <a:ext cx="196322" cy="2237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1BC61C-D54E-EC4C-8DC9-6F1512C430DC}"/>
              </a:ext>
            </a:extLst>
          </p:cNvPr>
          <p:cNvSpPr txBox="1"/>
          <p:nvPr/>
        </p:nvSpPr>
        <p:spPr>
          <a:xfrm>
            <a:off x="6630540" y="3011922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7F169D-70B5-E646-BB41-F74B182663DF}"/>
              </a:ext>
            </a:extLst>
          </p:cNvPr>
          <p:cNvSpPr txBox="1"/>
          <p:nvPr/>
        </p:nvSpPr>
        <p:spPr>
          <a:xfrm>
            <a:off x="6636815" y="1910135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2FFC37-BA9A-CE4F-BBC4-74BD28FC9933}"/>
              </a:ext>
            </a:extLst>
          </p:cNvPr>
          <p:cNvSpPr txBox="1"/>
          <p:nvPr/>
        </p:nvSpPr>
        <p:spPr>
          <a:xfrm>
            <a:off x="4347229" y="4082963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7073CF-C8E2-2E4D-9225-C354498BF54E}"/>
              </a:ext>
            </a:extLst>
          </p:cNvPr>
          <p:cNvSpPr txBox="1"/>
          <p:nvPr/>
        </p:nvSpPr>
        <p:spPr>
          <a:xfrm>
            <a:off x="5510400" y="4082963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67AD1C-0F90-514A-82EE-5ECF6DD6C5F0}"/>
              </a:ext>
            </a:extLst>
          </p:cNvPr>
          <p:cNvSpPr txBox="1"/>
          <p:nvPr/>
        </p:nvSpPr>
        <p:spPr>
          <a:xfrm>
            <a:off x="6630540" y="4067723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i</a:t>
            </a:r>
            <a:endParaRPr lang="en-US" sz="3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1D3277-9500-194A-8F34-306B7E8A1BAB}"/>
              </a:ext>
            </a:extLst>
          </p:cNvPr>
          <p:cNvSpPr txBox="1"/>
          <p:nvPr/>
        </p:nvSpPr>
        <p:spPr>
          <a:xfrm>
            <a:off x="8687719" y="4024061"/>
            <a:ext cx="662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4C7F94-DF8E-A44C-943A-432349993345}"/>
              </a:ext>
            </a:extLst>
          </p:cNvPr>
          <p:cNvSpPr txBox="1"/>
          <p:nvPr/>
        </p:nvSpPr>
        <p:spPr>
          <a:xfrm>
            <a:off x="8394131" y="5676244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still 2D vectors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978C2E-526B-B546-8623-45EBAA44B31C}"/>
              </a:ext>
            </a:extLst>
          </p:cNvPr>
          <p:cNvSpPr txBox="1"/>
          <p:nvPr/>
        </p:nvSpPr>
        <p:spPr>
          <a:xfrm>
            <a:off x="5319966" y="5734407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matrix is 3x3</a:t>
            </a:r>
          </a:p>
        </p:txBody>
      </p:sp>
    </p:spTree>
    <p:extLst>
      <p:ext uri="{BB962C8B-B14F-4D97-AF65-F5344CB8AC3E}">
        <p14:creationId xmlns:p14="http://schemas.microsoft.com/office/powerpoint/2010/main" val="524034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44230-6A5C-FC8E-2500-30A41E20D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Lec</a:t>
            </a:r>
            <a:r>
              <a:rPr lang="en-US" dirty="0"/>
              <a:t> 2: Recap + Clarification </a:t>
            </a:r>
          </a:p>
        </p:txBody>
      </p:sp>
    </p:spTree>
    <p:extLst>
      <p:ext uri="{BB962C8B-B14F-4D97-AF65-F5344CB8AC3E}">
        <p14:creationId xmlns:p14="http://schemas.microsoft.com/office/powerpoint/2010/main" val="345036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DB581-C185-BF4E-9346-50B95F83B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Now, translation is possible as an operation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7B95F5-AA57-6D4E-A37F-87847633B064}"/>
              </a:ext>
            </a:extLst>
          </p:cNvPr>
          <p:cNvSpPr txBox="1"/>
          <p:nvPr/>
        </p:nvSpPr>
        <p:spPr>
          <a:xfrm>
            <a:off x="2177464" y="1989764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7FE115-9827-AA4C-A50D-AB9CBC1C8E78}"/>
              </a:ext>
            </a:extLst>
          </p:cNvPr>
          <p:cNvSpPr txBox="1"/>
          <p:nvPr/>
        </p:nvSpPr>
        <p:spPr>
          <a:xfrm>
            <a:off x="2177464" y="3096905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90E852-A61E-964C-9D2D-0DBE022E1642}"/>
              </a:ext>
            </a:extLst>
          </p:cNvPr>
          <p:cNvSpPr txBox="1"/>
          <p:nvPr/>
        </p:nvSpPr>
        <p:spPr>
          <a:xfrm>
            <a:off x="3340635" y="3096905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99D436-D57A-8948-BA9E-1A3BCD41C765}"/>
              </a:ext>
            </a:extLst>
          </p:cNvPr>
          <p:cNvSpPr txBox="1"/>
          <p:nvPr/>
        </p:nvSpPr>
        <p:spPr>
          <a:xfrm>
            <a:off x="3346910" y="1995118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0</a:t>
            </a:r>
          </a:p>
        </p:txBody>
      </p:sp>
      <p:sp>
        <p:nvSpPr>
          <p:cNvPr id="7" name="Double Bracket 6">
            <a:extLst>
              <a:ext uri="{FF2B5EF4-FFF2-40B4-BE49-F238E27FC236}">
                <a16:creationId xmlns:a16="http://schemas.microsoft.com/office/drawing/2014/main" id="{106C7708-D803-D348-8942-7C7143AA9A0B}"/>
              </a:ext>
            </a:extLst>
          </p:cNvPr>
          <p:cNvSpPr/>
          <p:nvPr/>
        </p:nvSpPr>
        <p:spPr>
          <a:xfrm>
            <a:off x="1849985" y="1767887"/>
            <a:ext cx="3522737" cy="3104007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2C9348-F2F6-DF4E-93DB-CC7D62B7B30D}"/>
              </a:ext>
            </a:extLst>
          </p:cNvPr>
          <p:cNvSpPr txBox="1"/>
          <p:nvPr/>
        </p:nvSpPr>
        <p:spPr>
          <a:xfrm>
            <a:off x="6422296" y="1989764"/>
            <a:ext cx="662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3AE89B-1A69-8E45-8B69-A2A3F1F86984}"/>
              </a:ext>
            </a:extLst>
          </p:cNvPr>
          <p:cNvSpPr txBox="1"/>
          <p:nvPr/>
        </p:nvSpPr>
        <p:spPr>
          <a:xfrm>
            <a:off x="6435566" y="3096905"/>
            <a:ext cx="662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v</a:t>
            </a:r>
          </a:p>
        </p:txBody>
      </p:sp>
      <p:sp>
        <p:nvSpPr>
          <p:cNvPr id="10" name="Double Bracket 9">
            <a:extLst>
              <a:ext uri="{FF2B5EF4-FFF2-40B4-BE49-F238E27FC236}">
                <a16:creationId xmlns:a16="http://schemas.microsoft.com/office/drawing/2014/main" id="{F8A873E9-B56B-6440-8FAA-3AD0D3B35FD1}"/>
              </a:ext>
            </a:extLst>
          </p:cNvPr>
          <p:cNvSpPr/>
          <p:nvPr/>
        </p:nvSpPr>
        <p:spPr>
          <a:xfrm>
            <a:off x="6077572" y="1767887"/>
            <a:ext cx="1207988" cy="3104007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13733D-0FA0-8F49-9F80-D7199B73A930}"/>
              </a:ext>
            </a:extLst>
          </p:cNvPr>
          <p:cNvSpPr txBox="1"/>
          <p:nvPr/>
        </p:nvSpPr>
        <p:spPr>
          <a:xfrm>
            <a:off x="4340999" y="3081665"/>
            <a:ext cx="578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</a:t>
            </a:r>
            <a:r>
              <a:rPr lang="en-US" sz="3600" baseline="-25000" dirty="0"/>
              <a:t>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B1AB20-EE94-3349-8086-EB81EDA2202F}"/>
              </a:ext>
            </a:extLst>
          </p:cNvPr>
          <p:cNvSpPr txBox="1"/>
          <p:nvPr/>
        </p:nvSpPr>
        <p:spPr>
          <a:xfrm>
            <a:off x="4347272" y="1979878"/>
            <a:ext cx="578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</a:t>
            </a:r>
            <a:r>
              <a:rPr lang="en-US" sz="3600" baseline="-25000" dirty="0"/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882760-CD41-E644-89FC-935B3DD7C6C1}"/>
              </a:ext>
            </a:extLst>
          </p:cNvPr>
          <p:cNvSpPr txBox="1"/>
          <p:nvPr/>
        </p:nvSpPr>
        <p:spPr>
          <a:xfrm>
            <a:off x="2177464" y="4152706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812200-5413-3941-B7DD-C169B2F68FB4}"/>
              </a:ext>
            </a:extLst>
          </p:cNvPr>
          <p:cNvSpPr txBox="1"/>
          <p:nvPr/>
        </p:nvSpPr>
        <p:spPr>
          <a:xfrm>
            <a:off x="3340635" y="4152706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8D133E-3ED3-0A4F-A9D0-F6AA671A6231}"/>
              </a:ext>
            </a:extLst>
          </p:cNvPr>
          <p:cNvSpPr txBox="1"/>
          <p:nvPr/>
        </p:nvSpPr>
        <p:spPr>
          <a:xfrm>
            <a:off x="4460775" y="4137466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92F8B9-A7E2-FF45-B51B-6017924ACDEF}"/>
              </a:ext>
            </a:extLst>
          </p:cNvPr>
          <p:cNvSpPr txBox="1"/>
          <p:nvPr/>
        </p:nvSpPr>
        <p:spPr>
          <a:xfrm>
            <a:off x="6517954" y="4093804"/>
            <a:ext cx="662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CDBCF7-E068-AB44-888F-8B99F6924FBD}"/>
              </a:ext>
            </a:extLst>
          </p:cNvPr>
          <p:cNvSpPr txBox="1"/>
          <p:nvPr/>
        </p:nvSpPr>
        <p:spPr>
          <a:xfrm>
            <a:off x="7875900" y="3081665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sp>
        <p:nvSpPr>
          <p:cNvPr id="22" name="Double Bracket 21">
            <a:extLst>
              <a:ext uri="{FF2B5EF4-FFF2-40B4-BE49-F238E27FC236}">
                <a16:creationId xmlns:a16="http://schemas.microsoft.com/office/drawing/2014/main" id="{B292325B-BA89-9A4C-A21E-3F48B054BA69}"/>
              </a:ext>
            </a:extLst>
          </p:cNvPr>
          <p:cNvSpPr/>
          <p:nvPr/>
        </p:nvSpPr>
        <p:spPr>
          <a:xfrm>
            <a:off x="8616163" y="1767886"/>
            <a:ext cx="1666962" cy="3160573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20B545-5808-0C46-B890-5EA8B40E8BE7}"/>
              </a:ext>
            </a:extLst>
          </p:cNvPr>
          <p:cNvSpPr txBox="1"/>
          <p:nvPr/>
        </p:nvSpPr>
        <p:spPr>
          <a:xfrm>
            <a:off x="8756544" y="3081665"/>
            <a:ext cx="1348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v + c</a:t>
            </a:r>
            <a:r>
              <a:rPr lang="en-US" sz="3600" baseline="-25000" dirty="0"/>
              <a:t>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70282C-B96E-4D4C-A2F4-FF5E15D4D6AE}"/>
              </a:ext>
            </a:extLst>
          </p:cNvPr>
          <p:cNvSpPr txBox="1"/>
          <p:nvPr/>
        </p:nvSpPr>
        <p:spPr>
          <a:xfrm>
            <a:off x="8756543" y="1979878"/>
            <a:ext cx="1378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u + c</a:t>
            </a:r>
            <a:r>
              <a:rPr lang="en-US" sz="3600" baseline="-25000" dirty="0"/>
              <a:t>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AF0F68-7CE7-644A-9B3E-EF71B73053F3}"/>
              </a:ext>
            </a:extLst>
          </p:cNvPr>
          <p:cNvSpPr txBox="1"/>
          <p:nvPr/>
        </p:nvSpPr>
        <p:spPr>
          <a:xfrm>
            <a:off x="9206502" y="4137466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ABCB546-312B-3C94-F7B8-97FDAF8B56A7}"/>
                  </a:ext>
                </a:extLst>
              </p14:cNvPr>
              <p14:cNvContentPartPr/>
              <p14:nvPr/>
            </p14:nvContentPartPr>
            <p14:xfrm>
              <a:off x="2263320" y="1760400"/>
              <a:ext cx="1566720" cy="1797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ABCB546-312B-3C94-F7B8-97FDAF8B56A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47120" y="1744200"/>
                <a:ext cx="1599120" cy="182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3081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DB581-C185-BF4E-9346-50B95F83B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Homogeneous coordinates are useful!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A821A9-5B62-A643-A9F2-CBE42B45AF02}"/>
              </a:ext>
            </a:extLst>
          </p:cNvPr>
          <p:cNvGrpSpPr/>
          <p:nvPr/>
        </p:nvGrpSpPr>
        <p:grpSpPr>
          <a:xfrm>
            <a:off x="1945034" y="2077850"/>
            <a:ext cx="7613544" cy="3895404"/>
            <a:chOff x="1976031" y="2046854"/>
            <a:chExt cx="7613544" cy="389540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CB67E6A-A654-7A4F-96C7-D977AFA0BD71}"/>
                </a:ext>
              </a:extLst>
            </p:cNvPr>
            <p:cNvSpPr txBox="1"/>
            <p:nvPr/>
          </p:nvSpPr>
          <p:spPr>
            <a:xfrm>
              <a:off x="3307132" y="2268731"/>
              <a:ext cx="662629" cy="6463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sz="3600" dirty="0"/>
                <a:t>u'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073E4DA-E030-BD4E-B0E8-D9FC372A0B44}"/>
                </a:ext>
              </a:extLst>
            </p:cNvPr>
            <p:cNvSpPr txBox="1"/>
            <p:nvPr/>
          </p:nvSpPr>
          <p:spPr>
            <a:xfrm>
              <a:off x="3320402" y="3375872"/>
              <a:ext cx="662629" cy="6463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sz="3600" dirty="0"/>
                <a:t>v’</a:t>
              </a:r>
            </a:p>
          </p:txBody>
        </p:sp>
        <p:sp>
          <p:nvSpPr>
            <p:cNvPr id="5" name="Double Bracket 4">
              <a:extLst>
                <a:ext uri="{FF2B5EF4-FFF2-40B4-BE49-F238E27FC236}">
                  <a16:creationId xmlns:a16="http://schemas.microsoft.com/office/drawing/2014/main" id="{A75CE4A4-6821-6A4A-8810-51927A890699}"/>
                </a:ext>
              </a:extLst>
            </p:cNvPr>
            <p:cNvSpPr/>
            <p:nvPr/>
          </p:nvSpPr>
          <p:spPr>
            <a:xfrm>
              <a:off x="2962408" y="2046854"/>
              <a:ext cx="1207988" cy="3104007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B67F20-16AD-3E4A-9940-32B073C5CDA0}"/>
                </a:ext>
              </a:extLst>
            </p:cNvPr>
            <p:cNvSpPr txBox="1"/>
            <p:nvPr/>
          </p:nvSpPr>
          <p:spPr>
            <a:xfrm>
              <a:off x="3402790" y="4372771"/>
              <a:ext cx="662629" cy="6463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sz="3600" dirty="0"/>
                <a:t>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F1B4B8-773D-0E43-8B3F-280231A6BB33}"/>
                </a:ext>
              </a:extLst>
            </p:cNvPr>
            <p:cNvSpPr txBox="1"/>
            <p:nvPr/>
          </p:nvSpPr>
          <p:spPr>
            <a:xfrm>
              <a:off x="8124522" y="2268731"/>
              <a:ext cx="1091800" cy="6463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sz="3600" dirty="0"/>
                <a:t>u’/s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C2C356-CDB7-1B4C-AF32-558A29364D9D}"/>
                </a:ext>
              </a:extLst>
            </p:cNvPr>
            <p:cNvSpPr txBox="1"/>
            <p:nvPr/>
          </p:nvSpPr>
          <p:spPr>
            <a:xfrm>
              <a:off x="8137792" y="3375872"/>
              <a:ext cx="1091800" cy="6463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sz="3600" dirty="0"/>
                <a:t>v’/s</a:t>
              </a:r>
            </a:p>
          </p:txBody>
        </p:sp>
        <p:sp>
          <p:nvSpPr>
            <p:cNvPr id="9" name="Double Bracket 8">
              <a:extLst>
                <a:ext uri="{FF2B5EF4-FFF2-40B4-BE49-F238E27FC236}">
                  <a16:creationId xmlns:a16="http://schemas.microsoft.com/office/drawing/2014/main" id="{29F4F418-0679-2043-878F-8FF0ADDD7741}"/>
                </a:ext>
              </a:extLst>
            </p:cNvPr>
            <p:cNvSpPr/>
            <p:nvPr/>
          </p:nvSpPr>
          <p:spPr>
            <a:xfrm>
              <a:off x="7911531" y="2046854"/>
              <a:ext cx="1449794" cy="3104007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A54CA-B2A7-124B-9E99-1EFB64159BC4}"/>
                </a:ext>
              </a:extLst>
            </p:cNvPr>
            <p:cNvSpPr txBox="1"/>
            <p:nvPr/>
          </p:nvSpPr>
          <p:spPr>
            <a:xfrm>
              <a:off x="8429404" y="4372771"/>
              <a:ext cx="662629" cy="6463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B8B5D6B-BDF4-3547-9078-D306F00ED4A2}"/>
                </a:ext>
              </a:extLst>
            </p:cNvPr>
            <p:cNvSpPr txBox="1"/>
            <p:nvPr/>
          </p:nvSpPr>
          <p:spPr>
            <a:xfrm>
              <a:off x="5327541" y="3191206"/>
              <a:ext cx="1848173" cy="3693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dirty="0"/>
                <a:t>equivalent to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394AA7-57D4-2043-B9D3-4FEE6D529040}"/>
                </a:ext>
              </a:extLst>
            </p:cNvPr>
            <p:cNvSpPr txBox="1"/>
            <p:nvPr/>
          </p:nvSpPr>
          <p:spPr>
            <a:xfrm>
              <a:off x="1976031" y="5572926"/>
              <a:ext cx="3324386" cy="3693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dirty="0"/>
                <a:t>point in 3D homogenous space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0C0FFA2-8749-5848-B3F1-3871C04C361A}"/>
                </a:ext>
              </a:extLst>
            </p:cNvPr>
            <p:cNvSpPr txBox="1"/>
            <p:nvPr/>
          </p:nvSpPr>
          <p:spPr>
            <a:xfrm>
              <a:off x="7683281" y="5540754"/>
              <a:ext cx="1906294" cy="3693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dirty="0"/>
                <a:t>point in 2D 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5603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DB581-C185-BF4E-9346-50B95F83B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Homogeneous coordinates are useful!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A821A9-5B62-A643-A9F2-CBE42B45AF02}"/>
              </a:ext>
            </a:extLst>
          </p:cNvPr>
          <p:cNvGrpSpPr/>
          <p:nvPr/>
        </p:nvGrpSpPr>
        <p:grpSpPr>
          <a:xfrm>
            <a:off x="10864" y="1549275"/>
            <a:ext cx="7613544" cy="3895404"/>
            <a:chOff x="1976031" y="2046854"/>
            <a:chExt cx="7613544" cy="389540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CB67E6A-A654-7A4F-96C7-D977AFA0BD71}"/>
                </a:ext>
              </a:extLst>
            </p:cNvPr>
            <p:cNvSpPr txBox="1"/>
            <p:nvPr/>
          </p:nvSpPr>
          <p:spPr>
            <a:xfrm>
              <a:off x="3307132" y="2268731"/>
              <a:ext cx="662629" cy="6463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sz="3600" dirty="0"/>
                <a:t>u'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073E4DA-E030-BD4E-B0E8-D9FC372A0B44}"/>
                </a:ext>
              </a:extLst>
            </p:cNvPr>
            <p:cNvSpPr txBox="1"/>
            <p:nvPr/>
          </p:nvSpPr>
          <p:spPr>
            <a:xfrm>
              <a:off x="3320402" y="3375872"/>
              <a:ext cx="662629" cy="6463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sz="3600" dirty="0"/>
                <a:t>v’</a:t>
              </a:r>
            </a:p>
          </p:txBody>
        </p:sp>
        <p:sp>
          <p:nvSpPr>
            <p:cNvPr id="5" name="Double Bracket 4">
              <a:extLst>
                <a:ext uri="{FF2B5EF4-FFF2-40B4-BE49-F238E27FC236}">
                  <a16:creationId xmlns:a16="http://schemas.microsoft.com/office/drawing/2014/main" id="{A75CE4A4-6821-6A4A-8810-51927A890699}"/>
                </a:ext>
              </a:extLst>
            </p:cNvPr>
            <p:cNvSpPr/>
            <p:nvPr/>
          </p:nvSpPr>
          <p:spPr>
            <a:xfrm>
              <a:off x="2962408" y="2046854"/>
              <a:ext cx="1207988" cy="3104007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B67F20-16AD-3E4A-9940-32B073C5CDA0}"/>
                </a:ext>
              </a:extLst>
            </p:cNvPr>
            <p:cNvSpPr txBox="1"/>
            <p:nvPr/>
          </p:nvSpPr>
          <p:spPr>
            <a:xfrm>
              <a:off x="3402790" y="4372771"/>
              <a:ext cx="662629" cy="6463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sz="3600" dirty="0"/>
                <a:t>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F1B4B8-773D-0E43-8B3F-280231A6BB33}"/>
                </a:ext>
              </a:extLst>
            </p:cNvPr>
            <p:cNvSpPr txBox="1"/>
            <p:nvPr/>
          </p:nvSpPr>
          <p:spPr>
            <a:xfrm>
              <a:off x="8124522" y="2268731"/>
              <a:ext cx="1091800" cy="6463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sz="3600" dirty="0"/>
                <a:t>u’/s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C2C356-CDB7-1B4C-AF32-558A29364D9D}"/>
                </a:ext>
              </a:extLst>
            </p:cNvPr>
            <p:cNvSpPr txBox="1"/>
            <p:nvPr/>
          </p:nvSpPr>
          <p:spPr>
            <a:xfrm>
              <a:off x="8137792" y="3375872"/>
              <a:ext cx="1091800" cy="6463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sz="3600" dirty="0"/>
                <a:t>v’/s</a:t>
              </a:r>
            </a:p>
          </p:txBody>
        </p:sp>
        <p:sp>
          <p:nvSpPr>
            <p:cNvPr id="9" name="Double Bracket 8">
              <a:extLst>
                <a:ext uri="{FF2B5EF4-FFF2-40B4-BE49-F238E27FC236}">
                  <a16:creationId xmlns:a16="http://schemas.microsoft.com/office/drawing/2014/main" id="{29F4F418-0679-2043-878F-8FF0ADDD7741}"/>
                </a:ext>
              </a:extLst>
            </p:cNvPr>
            <p:cNvSpPr/>
            <p:nvPr/>
          </p:nvSpPr>
          <p:spPr>
            <a:xfrm>
              <a:off x="7911531" y="2046854"/>
              <a:ext cx="1449794" cy="3104007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A54CA-B2A7-124B-9E99-1EFB64159BC4}"/>
                </a:ext>
              </a:extLst>
            </p:cNvPr>
            <p:cNvSpPr txBox="1"/>
            <p:nvPr/>
          </p:nvSpPr>
          <p:spPr>
            <a:xfrm>
              <a:off x="8429404" y="4372771"/>
              <a:ext cx="662629" cy="6463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B8B5D6B-BDF4-3547-9078-D306F00ED4A2}"/>
                </a:ext>
              </a:extLst>
            </p:cNvPr>
            <p:cNvSpPr txBox="1"/>
            <p:nvPr/>
          </p:nvSpPr>
          <p:spPr>
            <a:xfrm>
              <a:off x="5327541" y="3191206"/>
              <a:ext cx="1848173" cy="3693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dirty="0"/>
                <a:t>equivalent to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394AA7-57D4-2043-B9D3-4FEE6D529040}"/>
                </a:ext>
              </a:extLst>
            </p:cNvPr>
            <p:cNvSpPr txBox="1"/>
            <p:nvPr/>
          </p:nvSpPr>
          <p:spPr>
            <a:xfrm>
              <a:off x="1976031" y="5572926"/>
              <a:ext cx="3324386" cy="3693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dirty="0"/>
                <a:t>point in 3D homogenous space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0C0FFA2-8749-5848-B3F1-3871C04C361A}"/>
                </a:ext>
              </a:extLst>
            </p:cNvPr>
            <p:cNvSpPr txBox="1"/>
            <p:nvPr/>
          </p:nvSpPr>
          <p:spPr>
            <a:xfrm>
              <a:off x="7683281" y="5540754"/>
              <a:ext cx="1906294" cy="3693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dirty="0"/>
                <a:t>point in 2D space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CB6D7C-889F-E04D-BA41-D3C92DB5FC70}"/>
              </a:ext>
            </a:extLst>
          </p:cNvPr>
          <p:cNvCxnSpPr>
            <a:cxnSpLocks/>
          </p:cNvCxnSpPr>
          <p:nvPr/>
        </p:nvCxnSpPr>
        <p:spPr>
          <a:xfrm flipV="1">
            <a:off x="9614376" y="2005672"/>
            <a:ext cx="0" cy="1425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A44620-C659-8C4B-8C79-4BC47319B1EA}"/>
              </a:ext>
            </a:extLst>
          </p:cNvPr>
          <p:cNvCxnSpPr>
            <a:cxnSpLocks/>
          </p:cNvCxnSpPr>
          <p:nvPr/>
        </p:nvCxnSpPr>
        <p:spPr>
          <a:xfrm>
            <a:off x="9531393" y="3337126"/>
            <a:ext cx="20909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7E69B3F-A3AE-FE49-A552-E93EAD69BC40}"/>
              </a:ext>
            </a:extLst>
          </p:cNvPr>
          <p:cNvCxnSpPr>
            <a:cxnSpLocks/>
          </p:cNvCxnSpPr>
          <p:nvPr/>
        </p:nvCxnSpPr>
        <p:spPr>
          <a:xfrm flipH="1">
            <a:off x="8388114" y="3277639"/>
            <a:ext cx="1290514" cy="1488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8A188912-529A-9947-BB12-8BE42A2C6628}"/>
              </a:ext>
            </a:extLst>
          </p:cNvPr>
          <p:cNvSpPr/>
          <p:nvPr/>
        </p:nvSpPr>
        <p:spPr>
          <a:xfrm>
            <a:off x="8808154" y="3656828"/>
            <a:ext cx="2162505" cy="973310"/>
          </a:xfrm>
          <a:prstGeom prst="parallelogram">
            <a:avLst>
              <a:gd name="adj" fmla="val 0"/>
            </a:avLst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3EF5B7-7FBD-7A4F-B141-7F5FF46D6BA0}"/>
              </a:ext>
            </a:extLst>
          </p:cNvPr>
          <p:cNvCxnSpPr>
            <a:cxnSpLocks/>
          </p:cNvCxnSpPr>
          <p:nvPr/>
        </p:nvCxnSpPr>
        <p:spPr>
          <a:xfrm>
            <a:off x="9622516" y="3346725"/>
            <a:ext cx="1230387" cy="1587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08ED5E8-C05A-5847-B217-F183A60EB07C}"/>
              </a:ext>
            </a:extLst>
          </p:cNvPr>
          <p:cNvSpPr/>
          <p:nvPr/>
        </p:nvSpPr>
        <p:spPr>
          <a:xfrm>
            <a:off x="10804812" y="4877729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0604187-027D-4C41-B911-6337815C40F8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0253207" y="4172002"/>
            <a:ext cx="563421" cy="71655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4B2C1EE-36C1-B844-B18D-39D3B2FB9765}"/>
              </a:ext>
            </a:extLst>
          </p:cNvPr>
          <p:cNvCxnSpPr>
            <a:cxnSpLocks/>
          </p:cNvCxnSpPr>
          <p:nvPr/>
        </p:nvCxnSpPr>
        <p:spPr>
          <a:xfrm>
            <a:off x="9606627" y="3337127"/>
            <a:ext cx="275031" cy="31970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4033372-FAE5-3944-9578-426829EF4C78}"/>
              </a:ext>
            </a:extLst>
          </p:cNvPr>
          <p:cNvSpPr/>
          <p:nvPr/>
        </p:nvSpPr>
        <p:spPr>
          <a:xfrm>
            <a:off x="10197367" y="4089241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21DCC3-8FD8-D444-8B76-FDACF7C25677}"/>
              </a:ext>
            </a:extLst>
          </p:cNvPr>
          <p:cNvSpPr txBox="1"/>
          <p:nvPr/>
        </p:nvSpPr>
        <p:spPr>
          <a:xfrm>
            <a:off x="10576882" y="487511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u’,v’,s</a:t>
            </a:r>
            <a:r>
              <a:rPr lang="en-US" dirty="0"/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9E4D48-F915-564C-9D53-D8FCAACCE77B}"/>
              </a:ext>
            </a:extLst>
          </p:cNvPr>
          <p:cNvSpPr txBox="1"/>
          <p:nvPr/>
        </p:nvSpPr>
        <p:spPr>
          <a:xfrm>
            <a:off x="10278050" y="3852301"/>
            <a:ext cx="1651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(u’/s, v’/s, 1)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8AF58B4-DC49-DA4E-9B4B-8A3729699B55}"/>
              </a:ext>
            </a:extLst>
          </p:cNvPr>
          <p:cNvSpPr txBox="1"/>
          <p:nvPr/>
        </p:nvSpPr>
        <p:spPr>
          <a:xfrm>
            <a:off x="8731195" y="4346174"/>
            <a:ext cx="1158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z=1 plane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E464EA2-41FA-2B46-8A03-54F000D429A5}"/>
              </a:ext>
            </a:extLst>
          </p:cNvPr>
          <p:cNvSpPr txBox="1"/>
          <p:nvPr/>
        </p:nvSpPr>
        <p:spPr>
          <a:xfrm>
            <a:off x="11326618" y="3005699"/>
            <a:ext cx="70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EB9479-9305-0A45-A850-895958B80839}"/>
              </a:ext>
            </a:extLst>
          </p:cNvPr>
          <p:cNvSpPr txBox="1"/>
          <p:nvPr/>
        </p:nvSpPr>
        <p:spPr>
          <a:xfrm>
            <a:off x="9310300" y="2002132"/>
            <a:ext cx="70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306C013-CC86-564C-B673-8CE38455261B}"/>
              </a:ext>
            </a:extLst>
          </p:cNvPr>
          <p:cNvSpPr txBox="1"/>
          <p:nvPr/>
        </p:nvSpPr>
        <p:spPr>
          <a:xfrm>
            <a:off x="8199261" y="4710274"/>
            <a:ext cx="70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2920351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DB581-C185-BF4E-9346-50B95F83B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Homogeneous coordinates are useful!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A821A9-5B62-A643-A9F2-CBE42B45AF02}"/>
              </a:ext>
            </a:extLst>
          </p:cNvPr>
          <p:cNvGrpSpPr/>
          <p:nvPr/>
        </p:nvGrpSpPr>
        <p:grpSpPr>
          <a:xfrm>
            <a:off x="10864" y="1549275"/>
            <a:ext cx="7202972" cy="3325837"/>
            <a:chOff x="1976031" y="2046854"/>
            <a:chExt cx="7613544" cy="389540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CB67E6A-A654-7A4F-96C7-D977AFA0BD71}"/>
                </a:ext>
              </a:extLst>
            </p:cNvPr>
            <p:cNvSpPr txBox="1"/>
            <p:nvPr/>
          </p:nvSpPr>
          <p:spPr>
            <a:xfrm>
              <a:off x="3307132" y="2268731"/>
              <a:ext cx="662629" cy="646331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r>
                <a:rPr lang="en-US" sz="3600" dirty="0"/>
                <a:t>u'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073E4DA-E030-BD4E-B0E8-D9FC372A0B44}"/>
                </a:ext>
              </a:extLst>
            </p:cNvPr>
            <p:cNvSpPr txBox="1"/>
            <p:nvPr/>
          </p:nvSpPr>
          <p:spPr>
            <a:xfrm>
              <a:off x="3320402" y="3375872"/>
              <a:ext cx="662629" cy="646331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r>
                <a:rPr lang="en-US" sz="3600" dirty="0"/>
                <a:t>v’</a:t>
              </a:r>
            </a:p>
          </p:txBody>
        </p:sp>
        <p:sp>
          <p:nvSpPr>
            <p:cNvPr id="5" name="Double Bracket 4">
              <a:extLst>
                <a:ext uri="{FF2B5EF4-FFF2-40B4-BE49-F238E27FC236}">
                  <a16:creationId xmlns:a16="http://schemas.microsoft.com/office/drawing/2014/main" id="{A75CE4A4-6821-6A4A-8810-51927A890699}"/>
                </a:ext>
              </a:extLst>
            </p:cNvPr>
            <p:cNvSpPr/>
            <p:nvPr/>
          </p:nvSpPr>
          <p:spPr>
            <a:xfrm>
              <a:off x="2962408" y="2046854"/>
              <a:ext cx="1207988" cy="3104007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B67F20-16AD-3E4A-9940-32B073C5CDA0}"/>
                </a:ext>
              </a:extLst>
            </p:cNvPr>
            <p:cNvSpPr txBox="1"/>
            <p:nvPr/>
          </p:nvSpPr>
          <p:spPr>
            <a:xfrm>
              <a:off x="3402790" y="4372771"/>
              <a:ext cx="662629" cy="646331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r>
                <a:rPr lang="en-US" sz="3600" dirty="0"/>
                <a:t>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F1B4B8-773D-0E43-8B3F-280231A6BB33}"/>
                </a:ext>
              </a:extLst>
            </p:cNvPr>
            <p:cNvSpPr txBox="1"/>
            <p:nvPr/>
          </p:nvSpPr>
          <p:spPr>
            <a:xfrm>
              <a:off x="8124522" y="2268731"/>
              <a:ext cx="1091800" cy="646331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r>
                <a:rPr lang="en-US" sz="3600" dirty="0"/>
                <a:t>u’/s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C2C356-CDB7-1B4C-AF32-558A29364D9D}"/>
                </a:ext>
              </a:extLst>
            </p:cNvPr>
            <p:cNvSpPr txBox="1"/>
            <p:nvPr/>
          </p:nvSpPr>
          <p:spPr>
            <a:xfrm>
              <a:off x="8137792" y="3375872"/>
              <a:ext cx="1091800" cy="646331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r>
                <a:rPr lang="en-US" sz="3600" dirty="0"/>
                <a:t>v’/s</a:t>
              </a:r>
            </a:p>
          </p:txBody>
        </p:sp>
        <p:sp>
          <p:nvSpPr>
            <p:cNvPr id="9" name="Double Bracket 8">
              <a:extLst>
                <a:ext uri="{FF2B5EF4-FFF2-40B4-BE49-F238E27FC236}">
                  <a16:creationId xmlns:a16="http://schemas.microsoft.com/office/drawing/2014/main" id="{29F4F418-0679-2043-878F-8FF0ADDD7741}"/>
                </a:ext>
              </a:extLst>
            </p:cNvPr>
            <p:cNvSpPr/>
            <p:nvPr/>
          </p:nvSpPr>
          <p:spPr>
            <a:xfrm>
              <a:off x="7911531" y="2046854"/>
              <a:ext cx="1449794" cy="3104007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A54CA-B2A7-124B-9E99-1EFB64159BC4}"/>
                </a:ext>
              </a:extLst>
            </p:cNvPr>
            <p:cNvSpPr txBox="1"/>
            <p:nvPr/>
          </p:nvSpPr>
          <p:spPr>
            <a:xfrm>
              <a:off x="8429404" y="4372771"/>
              <a:ext cx="662629" cy="646331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B8B5D6B-BDF4-3547-9078-D306F00ED4A2}"/>
                </a:ext>
              </a:extLst>
            </p:cNvPr>
            <p:cNvSpPr txBox="1"/>
            <p:nvPr/>
          </p:nvSpPr>
          <p:spPr>
            <a:xfrm>
              <a:off x="5327541" y="3191206"/>
              <a:ext cx="1848173" cy="369332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20000"/>
            </a:bodyPr>
            <a:lstStyle/>
            <a:p>
              <a:r>
                <a:rPr lang="en-US" dirty="0"/>
                <a:t>equivalent to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394AA7-57D4-2043-B9D3-4FEE6D529040}"/>
                </a:ext>
              </a:extLst>
            </p:cNvPr>
            <p:cNvSpPr txBox="1"/>
            <p:nvPr/>
          </p:nvSpPr>
          <p:spPr>
            <a:xfrm>
              <a:off x="1976031" y="5572926"/>
              <a:ext cx="3324386" cy="369332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20000"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0C0FFA2-8749-5848-B3F1-3871C04C361A}"/>
                </a:ext>
              </a:extLst>
            </p:cNvPr>
            <p:cNvSpPr txBox="1"/>
            <p:nvPr/>
          </p:nvSpPr>
          <p:spPr>
            <a:xfrm>
              <a:off x="7683281" y="5540754"/>
              <a:ext cx="1906294" cy="369332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20000"/>
            </a:bodyPr>
            <a:lstStyle/>
            <a:p>
              <a:endParaRPr lang="en-US" dirty="0"/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CB6D7C-889F-E04D-BA41-D3C92DB5FC70}"/>
              </a:ext>
            </a:extLst>
          </p:cNvPr>
          <p:cNvCxnSpPr>
            <a:cxnSpLocks/>
          </p:cNvCxnSpPr>
          <p:nvPr/>
        </p:nvCxnSpPr>
        <p:spPr>
          <a:xfrm flipV="1">
            <a:off x="9614376" y="2005672"/>
            <a:ext cx="0" cy="1425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A44620-C659-8C4B-8C79-4BC47319B1EA}"/>
              </a:ext>
            </a:extLst>
          </p:cNvPr>
          <p:cNvCxnSpPr>
            <a:cxnSpLocks/>
          </p:cNvCxnSpPr>
          <p:nvPr/>
        </p:nvCxnSpPr>
        <p:spPr>
          <a:xfrm>
            <a:off x="9531393" y="3337126"/>
            <a:ext cx="20909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7E69B3F-A3AE-FE49-A552-E93EAD69BC40}"/>
              </a:ext>
            </a:extLst>
          </p:cNvPr>
          <p:cNvCxnSpPr>
            <a:cxnSpLocks/>
          </p:cNvCxnSpPr>
          <p:nvPr/>
        </p:nvCxnSpPr>
        <p:spPr>
          <a:xfrm flipH="1">
            <a:off x="8388114" y="3277639"/>
            <a:ext cx="1290514" cy="1488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8A188912-529A-9947-BB12-8BE42A2C6628}"/>
              </a:ext>
            </a:extLst>
          </p:cNvPr>
          <p:cNvSpPr/>
          <p:nvPr/>
        </p:nvSpPr>
        <p:spPr>
          <a:xfrm>
            <a:off x="8808154" y="3656828"/>
            <a:ext cx="2162505" cy="973310"/>
          </a:xfrm>
          <a:prstGeom prst="parallelogram">
            <a:avLst>
              <a:gd name="adj" fmla="val 0"/>
            </a:avLst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3EF5B7-7FBD-7A4F-B141-7F5FF46D6BA0}"/>
              </a:ext>
            </a:extLst>
          </p:cNvPr>
          <p:cNvCxnSpPr>
            <a:cxnSpLocks/>
          </p:cNvCxnSpPr>
          <p:nvPr/>
        </p:nvCxnSpPr>
        <p:spPr>
          <a:xfrm>
            <a:off x="9622516" y="3346725"/>
            <a:ext cx="1230387" cy="1587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08ED5E8-C05A-5847-B217-F183A60EB07C}"/>
              </a:ext>
            </a:extLst>
          </p:cNvPr>
          <p:cNvSpPr/>
          <p:nvPr/>
        </p:nvSpPr>
        <p:spPr>
          <a:xfrm>
            <a:off x="10804812" y="4877729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0604187-027D-4C41-B911-6337815C40F8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0253207" y="4172002"/>
            <a:ext cx="563421" cy="71655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4B2C1EE-36C1-B844-B18D-39D3B2FB9765}"/>
              </a:ext>
            </a:extLst>
          </p:cNvPr>
          <p:cNvCxnSpPr>
            <a:cxnSpLocks/>
          </p:cNvCxnSpPr>
          <p:nvPr/>
        </p:nvCxnSpPr>
        <p:spPr>
          <a:xfrm>
            <a:off x="9606627" y="3337127"/>
            <a:ext cx="275031" cy="31970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4033372-FAE5-3944-9578-426829EF4C78}"/>
              </a:ext>
            </a:extLst>
          </p:cNvPr>
          <p:cNvSpPr/>
          <p:nvPr/>
        </p:nvSpPr>
        <p:spPr>
          <a:xfrm>
            <a:off x="10197367" y="4089241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21DCC3-8FD8-D444-8B76-FDACF7C25677}"/>
              </a:ext>
            </a:extLst>
          </p:cNvPr>
          <p:cNvSpPr txBox="1"/>
          <p:nvPr/>
        </p:nvSpPr>
        <p:spPr>
          <a:xfrm>
            <a:off x="10576882" y="487511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u’,v’,s</a:t>
            </a:r>
            <a:r>
              <a:rPr lang="en-US" dirty="0"/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9E4D48-F915-564C-9D53-D8FCAACCE77B}"/>
              </a:ext>
            </a:extLst>
          </p:cNvPr>
          <p:cNvSpPr txBox="1"/>
          <p:nvPr/>
        </p:nvSpPr>
        <p:spPr>
          <a:xfrm>
            <a:off x="10278050" y="3852301"/>
            <a:ext cx="1651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(u’/s, v’/s, 1)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8AF58B4-DC49-DA4E-9B4B-8A3729699B55}"/>
              </a:ext>
            </a:extLst>
          </p:cNvPr>
          <p:cNvSpPr txBox="1"/>
          <p:nvPr/>
        </p:nvSpPr>
        <p:spPr>
          <a:xfrm>
            <a:off x="8731195" y="4346174"/>
            <a:ext cx="1158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z=1 plane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E464EA2-41FA-2B46-8A03-54F000D429A5}"/>
              </a:ext>
            </a:extLst>
          </p:cNvPr>
          <p:cNvSpPr txBox="1"/>
          <p:nvPr/>
        </p:nvSpPr>
        <p:spPr>
          <a:xfrm>
            <a:off x="11326618" y="3005699"/>
            <a:ext cx="70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EB9479-9305-0A45-A850-895958B80839}"/>
              </a:ext>
            </a:extLst>
          </p:cNvPr>
          <p:cNvSpPr txBox="1"/>
          <p:nvPr/>
        </p:nvSpPr>
        <p:spPr>
          <a:xfrm>
            <a:off x="9310300" y="2002132"/>
            <a:ext cx="70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306C013-CC86-564C-B673-8CE38455261B}"/>
              </a:ext>
            </a:extLst>
          </p:cNvPr>
          <p:cNvSpPr txBox="1"/>
          <p:nvPr/>
        </p:nvSpPr>
        <p:spPr>
          <a:xfrm>
            <a:off x="8199261" y="4710274"/>
            <a:ext cx="70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A10FD660-ED2E-07A3-7AAD-961D5BD7CF62}"/>
              </a:ext>
            </a:extLst>
          </p:cNvPr>
          <p:cNvSpPr/>
          <p:nvPr/>
        </p:nvSpPr>
        <p:spPr>
          <a:xfrm>
            <a:off x="1985896" y="4847644"/>
            <a:ext cx="737801" cy="1493483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 Single Corner of Rectangle 18">
            <a:extLst>
              <a:ext uri="{FF2B5EF4-FFF2-40B4-BE49-F238E27FC236}">
                <a16:creationId xmlns:a16="http://schemas.microsoft.com/office/drawing/2014/main" id="{3E13655F-B493-F8EC-C2B5-6D2F7CBF694B}"/>
              </a:ext>
            </a:extLst>
          </p:cNvPr>
          <p:cNvSpPr/>
          <p:nvPr/>
        </p:nvSpPr>
        <p:spPr>
          <a:xfrm>
            <a:off x="2115797" y="5451068"/>
            <a:ext cx="47366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20" name="Round Single Corner of Rectangle 19">
            <a:extLst>
              <a:ext uri="{FF2B5EF4-FFF2-40B4-BE49-F238E27FC236}">
                <a16:creationId xmlns:a16="http://schemas.microsoft.com/office/drawing/2014/main" id="{2B398AF6-AB7D-2785-CC91-FD235CA1516C}"/>
              </a:ext>
            </a:extLst>
          </p:cNvPr>
          <p:cNvSpPr/>
          <p:nvPr/>
        </p:nvSpPr>
        <p:spPr>
          <a:xfrm>
            <a:off x="2123231" y="5871071"/>
            <a:ext cx="47366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3" name="Round Single Corner of Rectangle 22">
            <a:extLst>
              <a:ext uri="{FF2B5EF4-FFF2-40B4-BE49-F238E27FC236}">
                <a16:creationId xmlns:a16="http://schemas.microsoft.com/office/drawing/2014/main" id="{131A6DE8-4AF2-15CD-C1D1-16D6A4AB3A1C}"/>
              </a:ext>
            </a:extLst>
          </p:cNvPr>
          <p:cNvSpPr/>
          <p:nvPr/>
        </p:nvSpPr>
        <p:spPr>
          <a:xfrm>
            <a:off x="2111465" y="4989463"/>
            <a:ext cx="47366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38" name="Double Bracket 37">
            <a:extLst>
              <a:ext uri="{FF2B5EF4-FFF2-40B4-BE49-F238E27FC236}">
                <a16:creationId xmlns:a16="http://schemas.microsoft.com/office/drawing/2014/main" id="{8EC8AB5F-5FA7-226D-B140-67A4A47B8C8A}"/>
              </a:ext>
            </a:extLst>
          </p:cNvPr>
          <p:cNvSpPr/>
          <p:nvPr/>
        </p:nvSpPr>
        <p:spPr>
          <a:xfrm>
            <a:off x="3536648" y="4847644"/>
            <a:ext cx="737801" cy="1493483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 Single Corner of Rectangle 38">
            <a:extLst>
              <a:ext uri="{FF2B5EF4-FFF2-40B4-BE49-F238E27FC236}">
                <a16:creationId xmlns:a16="http://schemas.microsoft.com/office/drawing/2014/main" id="{18A4DF17-E493-47C9-F8F2-8D1AD6BE8BFA}"/>
              </a:ext>
            </a:extLst>
          </p:cNvPr>
          <p:cNvSpPr/>
          <p:nvPr/>
        </p:nvSpPr>
        <p:spPr>
          <a:xfrm>
            <a:off x="3666549" y="5451068"/>
            <a:ext cx="47366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2y</a:t>
            </a:r>
          </a:p>
        </p:txBody>
      </p:sp>
      <p:sp>
        <p:nvSpPr>
          <p:cNvPr id="40" name="Round Single Corner of Rectangle 39">
            <a:extLst>
              <a:ext uri="{FF2B5EF4-FFF2-40B4-BE49-F238E27FC236}">
                <a16:creationId xmlns:a16="http://schemas.microsoft.com/office/drawing/2014/main" id="{202E7CEF-FB1E-A418-41C6-E4CB90A3109E}"/>
              </a:ext>
            </a:extLst>
          </p:cNvPr>
          <p:cNvSpPr/>
          <p:nvPr/>
        </p:nvSpPr>
        <p:spPr>
          <a:xfrm>
            <a:off x="3673983" y="5871071"/>
            <a:ext cx="47366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5" name="Round Single Corner of Rectangle 44">
            <a:extLst>
              <a:ext uri="{FF2B5EF4-FFF2-40B4-BE49-F238E27FC236}">
                <a16:creationId xmlns:a16="http://schemas.microsoft.com/office/drawing/2014/main" id="{97641CD3-3518-CBD7-7C87-5189EBDCE35A}"/>
              </a:ext>
            </a:extLst>
          </p:cNvPr>
          <p:cNvSpPr/>
          <p:nvPr/>
        </p:nvSpPr>
        <p:spPr>
          <a:xfrm>
            <a:off x="3662217" y="4989463"/>
            <a:ext cx="47366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2x</a:t>
            </a:r>
          </a:p>
        </p:txBody>
      </p:sp>
      <p:sp>
        <p:nvSpPr>
          <p:cNvPr id="46" name="Double Bracket 45">
            <a:extLst>
              <a:ext uri="{FF2B5EF4-FFF2-40B4-BE49-F238E27FC236}">
                <a16:creationId xmlns:a16="http://schemas.microsoft.com/office/drawing/2014/main" id="{53D9CBD4-F9BC-3FD7-1A23-CDBFA05ABFDA}"/>
              </a:ext>
            </a:extLst>
          </p:cNvPr>
          <p:cNvSpPr/>
          <p:nvPr/>
        </p:nvSpPr>
        <p:spPr>
          <a:xfrm>
            <a:off x="5052578" y="4844781"/>
            <a:ext cx="737801" cy="1493483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 Single Corner of Rectangle 46">
            <a:extLst>
              <a:ext uri="{FF2B5EF4-FFF2-40B4-BE49-F238E27FC236}">
                <a16:creationId xmlns:a16="http://schemas.microsoft.com/office/drawing/2014/main" id="{8EA55540-D22C-C96B-9038-352AF46C8FE8}"/>
              </a:ext>
            </a:extLst>
          </p:cNvPr>
          <p:cNvSpPr/>
          <p:nvPr/>
        </p:nvSpPr>
        <p:spPr>
          <a:xfrm>
            <a:off x="5182479" y="5448205"/>
            <a:ext cx="47366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3y</a:t>
            </a:r>
          </a:p>
        </p:txBody>
      </p:sp>
      <p:sp>
        <p:nvSpPr>
          <p:cNvPr id="48" name="Round Single Corner of Rectangle 47">
            <a:extLst>
              <a:ext uri="{FF2B5EF4-FFF2-40B4-BE49-F238E27FC236}">
                <a16:creationId xmlns:a16="http://schemas.microsoft.com/office/drawing/2014/main" id="{FD9E7967-1564-E1CE-75C2-1D6D00F15268}"/>
              </a:ext>
            </a:extLst>
          </p:cNvPr>
          <p:cNvSpPr/>
          <p:nvPr/>
        </p:nvSpPr>
        <p:spPr>
          <a:xfrm>
            <a:off x="5189913" y="5868208"/>
            <a:ext cx="47366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9" name="Round Single Corner of Rectangle 48">
            <a:extLst>
              <a:ext uri="{FF2B5EF4-FFF2-40B4-BE49-F238E27FC236}">
                <a16:creationId xmlns:a16="http://schemas.microsoft.com/office/drawing/2014/main" id="{C9CAE935-BCF9-37ED-1A89-08423C9738E2}"/>
              </a:ext>
            </a:extLst>
          </p:cNvPr>
          <p:cNvSpPr/>
          <p:nvPr/>
        </p:nvSpPr>
        <p:spPr>
          <a:xfrm>
            <a:off x="5178147" y="4986600"/>
            <a:ext cx="47366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3x</a:t>
            </a:r>
          </a:p>
        </p:txBody>
      </p:sp>
      <p:sp>
        <p:nvSpPr>
          <p:cNvPr id="50" name="Double Bracket 49">
            <a:extLst>
              <a:ext uri="{FF2B5EF4-FFF2-40B4-BE49-F238E27FC236}">
                <a16:creationId xmlns:a16="http://schemas.microsoft.com/office/drawing/2014/main" id="{52E7187F-8703-5FA3-50BC-743C96AF1E75}"/>
              </a:ext>
            </a:extLst>
          </p:cNvPr>
          <p:cNvSpPr/>
          <p:nvPr/>
        </p:nvSpPr>
        <p:spPr>
          <a:xfrm>
            <a:off x="6568508" y="4841918"/>
            <a:ext cx="737801" cy="1493483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 Single Corner of Rectangle 50">
            <a:extLst>
              <a:ext uri="{FF2B5EF4-FFF2-40B4-BE49-F238E27FC236}">
                <a16:creationId xmlns:a16="http://schemas.microsoft.com/office/drawing/2014/main" id="{0925DB9E-3922-FD5B-F310-8243E0D7A088}"/>
              </a:ext>
            </a:extLst>
          </p:cNvPr>
          <p:cNvSpPr/>
          <p:nvPr/>
        </p:nvSpPr>
        <p:spPr>
          <a:xfrm>
            <a:off x="6698409" y="5445342"/>
            <a:ext cx="47366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4y</a:t>
            </a:r>
          </a:p>
        </p:txBody>
      </p:sp>
      <p:sp>
        <p:nvSpPr>
          <p:cNvPr id="52" name="Round Single Corner of Rectangle 51">
            <a:extLst>
              <a:ext uri="{FF2B5EF4-FFF2-40B4-BE49-F238E27FC236}">
                <a16:creationId xmlns:a16="http://schemas.microsoft.com/office/drawing/2014/main" id="{23DFA5C4-DDCC-D25D-8A0E-51A648308C30}"/>
              </a:ext>
            </a:extLst>
          </p:cNvPr>
          <p:cNvSpPr/>
          <p:nvPr/>
        </p:nvSpPr>
        <p:spPr>
          <a:xfrm>
            <a:off x="6705843" y="5865345"/>
            <a:ext cx="47366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53" name="Round Single Corner of Rectangle 52">
            <a:extLst>
              <a:ext uri="{FF2B5EF4-FFF2-40B4-BE49-F238E27FC236}">
                <a16:creationId xmlns:a16="http://schemas.microsoft.com/office/drawing/2014/main" id="{D7FD2629-A0AE-C7EC-67F3-5633AF79FF65}"/>
              </a:ext>
            </a:extLst>
          </p:cNvPr>
          <p:cNvSpPr/>
          <p:nvPr/>
        </p:nvSpPr>
        <p:spPr>
          <a:xfrm>
            <a:off x="6694077" y="4983737"/>
            <a:ext cx="47366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4x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991D88-F2BB-013E-7A33-7E2E984CEC28}"/>
              </a:ext>
            </a:extLst>
          </p:cNvPr>
          <p:cNvSpPr txBox="1"/>
          <p:nvPr/>
        </p:nvSpPr>
        <p:spPr>
          <a:xfrm>
            <a:off x="2946067" y="5374140"/>
            <a:ext cx="55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1B6C3CE-29E7-1988-BCE5-699A527099E7}"/>
              </a:ext>
            </a:extLst>
          </p:cNvPr>
          <p:cNvSpPr txBox="1"/>
          <p:nvPr/>
        </p:nvSpPr>
        <p:spPr>
          <a:xfrm>
            <a:off x="4484949" y="5377544"/>
            <a:ext cx="44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7D03BA8-BDC5-99F8-0589-C6E7D8450185}"/>
              </a:ext>
            </a:extLst>
          </p:cNvPr>
          <p:cNvSpPr txBox="1"/>
          <p:nvPr/>
        </p:nvSpPr>
        <p:spPr>
          <a:xfrm>
            <a:off x="6023830" y="5380948"/>
            <a:ext cx="41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06A8B17-E6BA-3F4D-88ED-81FDE252C6FB}"/>
              </a:ext>
            </a:extLst>
          </p:cNvPr>
          <p:cNvSpPr txBox="1"/>
          <p:nvPr/>
        </p:nvSpPr>
        <p:spPr>
          <a:xfrm>
            <a:off x="7378222" y="5333424"/>
            <a:ext cx="41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56793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DB581-C185-BF4E-9346-50B95F83B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operations are possible now?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1A653D-33DF-044D-B09F-3660A812F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24" t="8170" r="26144" b="8624"/>
          <a:stretch/>
        </p:blipFill>
        <p:spPr>
          <a:xfrm>
            <a:off x="3998561" y="1095958"/>
            <a:ext cx="5230680" cy="54494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B4D1D92-6C8B-8F4A-A608-9C1CEA2D7A8F}"/>
              </a:ext>
            </a:extLst>
          </p:cNvPr>
          <p:cNvSpPr/>
          <p:nvPr/>
        </p:nvSpPr>
        <p:spPr>
          <a:xfrm>
            <a:off x="3822915" y="6517048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00" dirty="0">
                <a:hlinkClick r:id="rId3"/>
              </a:rPr>
              <a:t>https://staff.fnwi.uva.nl/r.vandenboomgaard/IPCV20162017/LectureNotes/MATH/homogenous.html#sec-homogeneous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5094664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DB581-C185-BF4E-9346-50B95F83B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Remind you of a camera sensor plane?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E464EA2-41FA-2B46-8A03-54F000D429A5}"/>
              </a:ext>
            </a:extLst>
          </p:cNvPr>
          <p:cNvSpPr txBox="1"/>
          <p:nvPr/>
        </p:nvSpPr>
        <p:spPr>
          <a:xfrm>
            <a:off x="11326618" y="3005699"/>
            <a:ext cx="70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CB6D7C-889F-E04D-BA41-D3C92DB5FC70}"/>
              </a:ext>
            </a:extLst>
          </p:cNvPr>
          <p:cNvCxnSpPr>
            <a:cxnSpLocks/>
          </p:cNvCxnSpPr>
          <p:nvPr/>
        </p:nvCxnSpPr>
        <p:spPr>
          <a:xfrm flipV="1">
            <a:off x="5854203" y="1438895"/>
            <a:ext cx="0" cy="2125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A44620-C659-8C4B-8C79-4BC47319B1EA}"/>
              </a:ext>
            </a:extLst>
          </p:cNvPr>
          <p:cNvCxnSpPr>
            <a:cxnSpLocks/>
          </p:cNvCxnSpPr>
          <p:nvPr/>
        </p:nvCxnSpPr>
        <p:spPr>
          <a:xfrm>
            <a:off x="5730430" y="3424816"/>
            <a:ext cx="3118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7E69B3F-A3AE-FE49-A552-E93EAD69BC40}"/>
              </a:ext>
            </a:extLst>
          </p:cNvPr>
          <p:cNvCxnSpPr>
            <a:cxnSpLocks/>
          </p:cNvCxnSpPr>
          <p:nvPr/>
        </p:nvCxnSpPr>
        <p:spPr>
          <a:xfrm flipH="1">
            <a:off x="4025180" y="3336089"/>
            <a:ext cx="1924857" cy="2219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8A188912-529A-9947-BB12-8BE42A2C6628}"/>
              </a:ext>
            </a:extLst>
          </p:cNvPr>
          <p:cNvSpPr/>
          <p:nvPr/>
        </p:nvSpPr>
        <p:spPr>
          <a:xfrm>
            <a:off x="4651688" y="3901666"/>
            <a:ext cx="3225470" cy="1451734"/>
          </a:xfrm>
          <a:prstGeom prst="parallelogram">
            <a:avLst>
              <a:gd name="adj" fmla="val 0"/>
            </a:avLst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3EF5B7-7FBD-7A4F-B141-7F5FF46D6BA0}"/>
              </a:ext>
            </a:extLst>
          </p:cNvPr>
          <p:cNvCxnSpPr>
            <a:cxnSpLocks/>
          </p:cNvCxnSpPr>
          <p:nvPr/>
        </p:nvCxnSpPr>
        <p:spPr>
          <a:xfrm>
            <a:off x="5866344" y="3439134"/>
            <a:ext cx="1835175" cy="2367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08ED5E8-C05A-5847-B217-F183A60EB07C}"/>
              </a:ext>
            </a:extLst>
          </p:cNvPr>
          <p:cNvSpPr/>
          <p:nvPr/>
        </p:nvSpPr>
        <p:spPr>
          <a:xfrm>
            <a:off x="7629790" y="5722693"/>
            <a:ext cx="120342" cy="11031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0604187-027D-4C41-B911-6337815C40F8}"/>
              </a:ext>
            </a:extLst>
          </p:cNvPr>
          <p:cNvCxnSpPr>
            <a:cxnSpLocks/>
          </p:cNvCxnSpPr>
          <p:nvPr/>
        </p:nvCxnSpPr>
        <p:spPr>
          <a:xfrm>
            <a:off x="6807047" y="4670070"/>
            <a:ext cx="840367" cy="106877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4B2C1EE-36C1-B844-B18D-39D3B2FB9765}"/>
              </a:ext>
            </a:extLst>
          </p:cNvPr>
          <p:cNvCxnSpPr>
            <a:cxnSpLocks/>
          </p:cNvCxnSpPr>
          <p:nvPr/>
        </p:nvCxnSpPr>
        <p:spPr>
          <a:xfrm>
            <a:off x="5842645" y="3424818"/>
            <a:ext cx="410221" cy="47684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4033372-FAE5-3944-9578-426829EF4C78}"/>
              </a:ext>
            </a:extLst>
          </p:cNvPr>
          <p:cNvSpPr/>
          <p:nvPr/>
        </p:nvSpPr>
        <p:spPr>
          <a:xfrm>
            <a:off x="6723759" y="4546629"/>
            <a:ext cx="120342" cy="11031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21DCC3-8FD8-D444-8B76-FDACF7C25677}"/>
              </a:ext>
            </a:extLst>
          </p:cNvPr>
          <p:cNvSpPr txBox="1"/>
          <p:nvPr/>
        </p:nvSpPr>
        <p:spPr>
          <a:xfrm>
            <a:off x="7750132" y="5554810"/>
            <a:ext cx="1363867" cy="5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u’,v’,s</a:t>
            </a:r>
            <a:r>
              <a:rPr lang="en-US" dirty="0"/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9E4D48-F915-564C-9D53-D8FCAACCE77B}"/>
              </a:ext>
            </a:extLst>
          </p:cNvPr>
          <p:cNvSpPr txBox="1"/>
          <p:nvPr/>
        </p:nvSpPr>
        <p:spPr>
          <a:xfrm>
            <a:off x="6828604" y="4379199"/>
            <a:ext cx="2462630" cy="5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(u’/s, v’/s, 1)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8AF58B4-DC49-DA4E-9B4B-8A3729699B55}"/>
              </a:ext>
            </a:extLst>
          </p:cNvPr>
          <p:cNvSpPr txBox="1"/>
          <p:nvPr/>
        </p:nvSpPr>
        <p:spPr>
          <a:xfrm>
            <a:off x="4583395" y="5030592"/>
            <a:ext cx="1727522" cy="5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z=1 plane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EB9479-9305-0A45-A850-895958B80839}"/>
              </a:ext>
            </a:extLst>
          </p:cNvPr>
          <p:cNvSpPr txBox="1"/>
          <p:nvPr/>
        </p:nvSpPr>
        <p:spPr>
          <a:xfrm>
            <a:off x="5400661" y="1433615"/>
            <a:ext cx="1044182" cy="5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306C013-CC86-564C-B673-8CE38455261B}"/>
              </a:ext>
            </a:extLst>
          </p:cNvPr>
          <p:cNvSpPr txBox="1"/>
          <p:nvPr/>
        </p:nvSpPr>
        <p:spPr>
          <a:xfrm>
            <a:off x="3743498" y="5472926"/>
            <a:ext cx="1044182" cy="5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0170D018-02AA-EB49-8DDC-D9E26FF5C496}"/>
              </a:ext>
            </a:extLst>
          </p:cNvPr>
          <p:cNvSpPr/>
          <p:nvPr/>
        </p:nvSpPr>
        <p:spPr>
          <a:xfrm>
            <a:off x="5545875" y="5478446"/>
            <a:ext cx="2211027" cy="992096"/>
          </a:xfrm>
          <a:custGeom>
            <a:avLst/>
            <a:gdLst>
              <a:gd name="connsiteX0" fmla="*/ 2156783 w 2211027"/>
              <a:gd name="connsiteY0" fmla="*/ 286923 h 992096"/>
              <a:gd name="connsiteX1" fmla="*/ 1753827 w 2211027"/>
              <a:gd name="connsiteY1" fmla="*/ 205 h 992096"/>
              <a:gd name="connsiteX2" fmla="*/ 893671 w 2211027"/>
              <a:gd name="connsiteY2" fmla="*/ 325669 h 992096"/>
              <a:gd name="connsiteX3" fmla="*/ 64511 w 2211027"/>
              <a:gd name="connsiteY3" fmla="*/ 178435 h 992096"/>
              <a:gd name="connsiteX4" fmla="*/ 180749 w 2211027"/>
              <a:gd name="connsiteY4" fmla="*/ 751873 h 992096"/>
              <a:gd name="connsiteX5" fmla="*/ 1180389 w 2211027"/>
              <a:gd name="connsiteY5" fmla="*/ 658883 h 992096"/>
              <a:gd name="connsiteX6" fmla="*/ 2211027 w 2211027"/>
              <a:gd name="connsiteY6" fmla="*/ 992096 h 992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11027" h="992096">
                <a:moveTo>
                  <a:pt x="2156783" y="286923"/>
                </a:moveTo>
                <a:cubicBezTo>
                  <a:pt x="2060564" y="140335"/>
                  <a:pt x="1964346" y="-6253"/>
                  <a:pt x="1753827" y="205"/>
                </a:cubicBezTo>
                <a:cubicBezTo>
                  <a:pt x="1543308" y="6663"/>
                  <a:pt x="1175224" y="295964"/>
                  <a:pt x="893671" y="325669"/>
                </a:cubicBezTo>
                <a:cubicBezTo>
                  <a:pt x="612118" y="355374"/>
                  <a:pt x="183331" y="107401"/>
                  <a:pt x="64511" y="178435"/>
                </a:cubicBezTo>
                <a:cubicBezTo>
                  <a:pt x="-54309" y="249469"/>
                  <a:pt x="-5231" y="671798"/>
                  <a:pt x="180749" y="751873"/>
                </a:cubicBezTo>
                <a:cubicBezTo>
                  <a:pt x="366729" y="831948"/>
                  <a:pt x="842009" y="618846"/>
                  <a:pt x="1180389" y="658883"/>
                </a:cubicBezTo>
                <a:cubicBezTo>
                  <a:pt x="1518769" y="698920"/>
                  <a:pt x="1864898" y="845508"/>
                  <a:pt x="2211027" y="992096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267B6EBA-C98F-2744-BEAF-5FE00795AEB1}"/>
              </a:ext>
            </a:extLst>
          </p:cNvPr>
          <p:cNvSpPr/>
          <p:nvPr/>
        </p:nvSpPr>
        <p:spPr>
          <a:xfrm>
            <a:off x="5464048" y="4485049"/>
            <a:ext cx="1336929" cy="599885"/>
          </a:xfrm>
          <a:custGeom>
            <a:avLst/>
            <a:gdLst>
              <a:gd name="connsiteX0" fmla="*/ 2156783 w 2211027"/>
              <a:gd name="connsiteY0" fmla="*/ 286923 h 992096"/>
              <a:gd name="connsiteX1" fmla="*/ 1753827 w 2211027"/>
              <a:gd name="connsiteY1" fmla="*/ 205 h 992096"/>
              <a:gd name="connsiteX2" fmla="*/ 893671 w 2211027"/>
              <a:gd name="connsiteY2" fmla="*/ 325669 h 992096"/>
              <a:gd name="connsiteX3" fmla="*/ 64511 w 2211027"/>
              <a:gd name="connsiteY3" fmla="*/ 178435 h 992096"/>
              <a:gd name="connsiteX4" fmla="*/ 180749 w 2211027"/>
              <a:gd name="connsiteY4" fmla="*/ 751873 h 992096"/>
              <a:gd name="connsiteX5" fmla="*/ 1180389 w 2211027"/>
              <a:gd name="connsiteY5" fmla="*/ 658883 h 992096"/>
              <a:gd name="connsiteX6" fmla="*/ 2211027 w 2211027"/>
              <a:gd name="connsiteY6" fmla="*/ 992096 h 992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11027" h="992096">
                <a:moveTo>
                  <a:pt x="2156783" y="286923"/>
                </a:moveTo>
                <a:cubicBezTo>
                  <a:pt x="2060564" y="140335"/>
                  <a:pt x="1964346" y="-6253"/>
                  <a:pt x="1753827" y="205"/>
                </a:cubicBezTo>
                <a:cubicBezTo>
                  <a:pt x="1543308" y="6663"/>
                  <a:pt x="1175224" y="295964"/>
                  <a:pt x="893671" y="325669"/>
                </a:cubicBezTo>
                <a:cubicBezTo>
                  <a:pt x="612118" y="355374"/>
                  <a:pt x="183331" y="107401"/>
                  <a:pt x="64511" y="178435"/>
                </a:cubicBezTo>
                <a:cubicBezTo>
                  <a:pt x="-54309" y="249469"/>
                  <a:pt x="-5231" y="671798"/>
                  <a:pt x="180749" y="751873"/>
                </a:cubicBezTo>
                <a:cubicBezTo>
                  <a:pt x="366729" y="831948"/>
                  <a:pt x="842009" y="618846"/>
                  <a:pt x="1180389" y="658883"/>
                </a:cubicBezTo>
                <a:cubicBezTo>
                  <a:pt x="1518769" y="698920"/>
                  <a:pt x="1864898" y="845508"/>
                  <a:pt x="2211027" y="992096"/>
                </a:cubicBezTo>
              </a:path>
            </a:pathLst>
          </a:custGeom>
          <a:ln>
            <a:solidFill>
              <a:srgbClr val="FFFF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DDF6E-1D11-E5B7-FD41-68D72B8DC092}"/>
              </a:ext>
            </a:extLst>
          </p:cNvPr>
          <p:cNvSpPr txBox="1"/>
          <p:nvPr/>
        </p:nvSpPr>
        <p:spPr>
          <a:xfrm>
            <a:off x="3144115" y="887667"/>
            <a:ext cx="660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Yes, if the camera is at the origin looking down the Z-axis</a:t>
            </a:r>
          </a:p>
        </p:txBody>
      </p:sp>
    </p:spTree>
    <p:extLst>
      <p:ext uri="{BB962C8B-B14F-4D97-AF65-F5344CB8AC3E}">
        <p14:creationId xmlns:p14="http://schemas.microsoft.com/office/powerpoint/2010/main" val="1828818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E7087-E77E-5E41-9C6B-CE48A3314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pinhole camera 3D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896D3C5-21B3-8646-BA35-5FDB9B234A4E}"/>
              </a:ext>
            </a:extLst>
          </p:cNvPr>
          <p:cNvCxnSpPr>
            <a:cxnSpLocks/>
          </p:cNvCxnSpPr>
          <p:nvPr/>
        </p:nvCxnSpPr>
        <p:spPr>
          <a:xfrm flipV="1">
            <a:off x="4482002" y="2035579"/>
            <a:ext cx="0" cy="2125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3D41017-AC2B-7C48-8C6E-31F408534DCC}"/>
              </a:ext>
            </a:extLst>
          </p:cNvPr>
          <p:cNvSpPr txBox="1"/>
          <p:nvPr/>
        </p:nvSpPr>
        <p:spPr>
          <a:xfrm>
            <a:off x="4224174" y="1731780"/>
            <a:ext cx="36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471208E-912F-7648-9A38-802694CE7588}"/>
              </a:ext>
            </a:extLst>
          </p:cNvPr>
          <p:cNvCxnSpPr>
            <a:cxnSpLocks/>
          </p:cNvCxnSpPr>
          <p:nvPr/>
        </p:nvCxnSpPr>
        <p:spPr>
          <a:xfrm>
            <a:off x="3110288" y="3595607"/>
            <a:ext cx="6176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arallelogram 6">
            <a:extLst>
              <a:ext uri="{FF2B5EF4-FFF2-40B4-BE49-F238E27FC236}">
                <a16:creationId xmlns:a16="http://schemas.microsoft.com/office/drawing/2014/main" id="{FE2F5B2F-6B10-BE4D-9AAF-1B8EBCDB7A1A}"/>
              </a:ext>
            </a:extLst>
          </p:cNvPr>
          <p:cNvSpPr/>
          <p:nvPr/>
        </p:nvSpPr>
        <p:spPr>
          <a:xfrm>
            <a:off x="3269250" y="1990651"/>
            <a:ext cx="45719" cy="2125866"/>
          </a:xfrm>
          <a:prstGeom prst="parallelogram">
            <a:avLst>
              <a:gd name="adj" fmla="val 0"/>
            </a:avLst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E62DDD-7CC8-4A48-9EF9-58E5E433FE3C}"/>
              </a:ext>
            </a:extLst>
          </p:cNvPr>
          <p:cNvSpPr txBox="1"/>
          <p:nvPr/>
        </p:nvSpPr>
        <p:spPr>
          <a:xfrm>
            <a:off x="8867752" y="3531960"/>
            <a:ext cx="346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10F9AA8-B19B-AC43-B9FF-95F3FCC48A9D}"/>
              </a:ext>
            </a:extLst>
          </p:cNvPr>
          <p:cNvSpPr/>
          <p:nvPr/>
        </p:nvSpPr>
        <p:spPr>
          <a:xfrm>
            <a:off x="8515054" y="2128999"/>
            <a:ext cx="120342" cy="11031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DFBD19E-A0AE-2547-8BCA-6BD42283EDCE}"/>
              </a:ext>
            </a:extLst>
          </p:cNvPr>
          <p:cNvCxnSpPr>
            <a:cxnSpLocks/>
          </p:cNvCxnSpPr>
          <p:nvPr/>
        </p:nvCxnSpPr>
        <p:spPr>
          <a:xfrm flipH="1">
            <a:off x="3310553" y="2211433"/>
            <a:ext cx="5222125" cy="179555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606873C-7441-E648-B61A-EB7F0EF9154C}"/>
                  </a:ext>
                </a:extLst>
              </p:cNvPr>
              <p:cNvSpPr txBox="1"/>
              <p:nvPr/>
            </p:nvSpPr>
            <p:spPr>
              <a:xfrm>
                <a:off x="8677257" y="2005136"/>
                <a:ext cx="8665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606873C-7441-E648-B61A-EB7F0EF91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7257" y="2005136"/>
                <a:ext cx="866519" cy="276999"/>
              </a:xfrm>
              <a:prstGeom prst="rect">
                <a:avLst/>
              </a:prstGeom>
              <a:blipFill>
                <a:blip r:embed="rId2"/>
                <a:stretch>
                  <a:fillRect l="-8696" r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994DEA1B-11BC-6C42-A501-6193F1A9B8C2}"/>
              </a:ext>
            </a:extLst>
          </p:cNvPr>
          <p:cNvSpPr/>
          <p:nvPr/>
        </p:nvSpPr>
        <p:spPr>
          <a:xfrm>
            <a:off x="3229731" y="3963554"/>
            <a:ext cx="120342" cy="11031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88664E3-FDBC-4341-AE91-B25D6954EF7C}"/>
              </a:ext>
            </a:extLst>
          </p:cNvPr>
          <p:cNvSpPr/>
          <p:nvPr/>
        </p:nvSpPr>
        <p:spPr>
          <a:xfrm>
            <a:off x="4404590" y="3534754"/>
            <a:ext cx="131986" cy="1217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6ACDEC-4C05-7B43-AFAE-C16C8B41AC2D}"/>
              </a:ext>
            </a:extLst>
          </p:cNvPr>
          <p:cNvSpPr txBox="1"/>
          <p:nvPr/>
        </p:nvSpPr>
        <p:spPr>
          <a:xfrm>
            <a:off x="4470583" y="3567233"/>
            <a:ext cx="93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pinhole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66D4236-F0F1-2E47-84FA-59E9E9587917}"/>
              </a:ext>
            </a:extLst>
          </p:cNvPr>
          <p:cNvCxnSpPr/>
          <p:nvPr/>
        </p:nvCxnSpPr>
        <p:spPr>
          <a:xfrm>
            <a:off x="3387966" y="2839289"/>
            <a:ext cx="101662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F34EB1B-C5AF-334B-AC12-D0C165E1DBF4}"/>
                  </a:ext>
                </a:extLst>
              </p:cNvPr>
              <p:cNvSpPr txBox="1"/>
              <p:nvPr/>
            </p:nvSpPr>
            <p:spPr>
              <a:xfrm>
                <a:off x="3798465" y="2633199"/>
                <a:ext cx="192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F34EB1B-C5AF-334B-AC12-D0C165E1D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465" y="2633199"/>
                <a:ext cx="192681" cy="276999"/>
              </a:xfrm>
              <a:prstGeom prst="rect">
                <a:avLst/>
              </a:prstGeom>
              <a:blipFill>
                <a:blip r:embed="rId3"/>
                <a:stretch>
                  <a:fillRect l="-43750" t="-4545" r="-37500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D34BC73-48EC-ED45-B3D6-2DBE0F8296DE}"/>
                  </a:ext>
                </a:extLst>
              </p:cNvPr>
              <p:cNvSpPr txBox="1"/>
              <p:nvPr/>
            </p:nvSpPr>
            <p:spPr>
              <a:xfrm>
                <a:off x="1302563" y="3557122"/>
                <a:ext cx="189417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−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D34BC73-48EC-ED45-B3D6-2DBE0F829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563" y="3557122"/>
                <a:ext cx="1894172" cy="516745"/>
              </a:xfrm>
              <a:prstGeom prst="rect">
                <a:avLst/>
              </a:prstGeom>
              <a:blipFill>
                <a:blip r:embed="rId4"/>
                <a:stretch>
                  <a:fillRect l="-4000" t="-2439" r="-4000"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55EB1839-FDDF-BF41-AFFB-2550C1ADBE77}"/>
              </a:ext>
            </a:extLst>
          </p:cNvPr>
          <p:cNvSpPr txBox="1"/>
          <p:nvPr/>
        </p:nvSpPr>
        <p:spPr>
          <a:xfrm>
            <a:off x="2555777" y="1593280"/>
            <a:ext cx="932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plane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E5C1F4-0B3E-AA48-9D0A-7B67F6AC45AB}"/>
              </a:ext>
            </a:extLst>
          </p:cNvPr>
          <p:cNvSpPr txBox="1"/>
          <p:nvPr/>
        </p:nvSpPr>
        <p:spPr>
          <a:xfrm>
            <a:off x="4404589" y="1140078"/>
            <a:ext cx="3325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 </a:t>
            </a:r>
            <a:r>
              <a:rPr lang="en-US" dirty="0"/>
              <a:t>is in the same units as X,Y,Z</a:t>
            </a:r>
            <a:endParaRPr lang="en-US" i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6C5B052-4415-5F44-A7F2-7A3562E09D7A}"/>
              </a:ext>
            </a:extLst>
          </p:cNvPr>
          <p:cNvSpPr txBox="1"/>
          <p:nvPr/>
        </p:nvSpPr>
        <p:spPr>
          <a:xfrm>
            <a:off x="8546164" y="2295466"/>
            <a:ext cx="112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 world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28D82F4-11BB-CB42-8670-0B3DA026B9B5}"/>
              </a:ext>
            </a:extLst>
          </p:cNvPr>
          <p:cNvSpPr txBox="1"/>
          <p:nvPr/>
        </p:nvSpPr>
        <p:spPr>
          <a:xfrm>
            <a:off x="2675749" y="1324744"/>
            <a:ext cx="49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</a:t>
            </a:r>
          </a:p>
        </p:txBody>
      </p:sp>
    </p:spTree>
    <p:extLst>
      <p:ext uri="{BB962C8B-B14F-4D97-AF65-F5344CB8AC3E}">
        <p14:creationId xmlns:p14="http://schemas.microsoft.com/office/powerpoint/2010/main" val="2876301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E7087-E77E-5E41-9C6B-CE48A3314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vs virtual pinhole model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587286-DC5A-3542-8378-9565429831CC}"/>
              </a:ext>
            </a:extLst>
          </p:cNvPr>
          <p:cNvCxnSpPr>
            <a:cxnSpLocks/>
          </p:cNvCxnSpPr>
          <p:nvPr/>
        </p:nvCxnSpPr>
        <p:spPr>
          <a:xfrm flipV="1">
            <a:off x="1340092" y="1659192"/>
            <a:ext cx="3577168" cy="4295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451316B-8AB9-5245-B4A4-185A3128920F}"/>
              </a:ext>
            </a:extLst>
          </p:cNvPr>
          <p:cNvCxnSpPr>
            <a:cxnSpLocks/>
          </p:cNvCxnSpPr>
          <p:nvPr/>
        </p:nvCxnSpPr>
        <p:spPr>
          <a:xfrm flipH="1" flipV="1">
            <a:off x="3102975" y="1659190"/>
            <a:ext cx="1067403" cy="4549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7510F53-EB45-4D42-81D5-A561E1C7CB7B}"/>
              </a:ext>
            </a:extLst>
          </p:cNvPr>
          <p:cNvCxnSpPr>
            <a:cxnSpLocks/>
          </p:cNvCxnSpPr>
          <p:nvPr/>
        </p:nvCxnSpPr>
        <p:spPr>
          <a:xfrm flipV="1">
            <a:off x="1028035" y="2974776"/>
            <a:ext cx="3889225" cy="1151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45C7691-27C7-D945-964D-C1E08227B986}"/>
              </a:ext>
            </a:extLst>
          </p:cNvPr>
          <p:cNvCxnSpPr>
            <a:cxnSpLocks/>
          </p:cNvCxnSpPr>
          <p:nvPr/>
        </p:nvCxnSpPr>
        <p:spPr>
          <a:xfrm>
            <a:off x="3102973" y="2974775"/>
            <a:ext cx="1647977" cy="1717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1335163-DF68-584F-8416-B6F9FA6CF145}"/>
              </a:ext>
            </a:extLst>
          </p:cNvPr>
          <p:cNvSpPr/>
          <p:nvPr/>
        </p:nvSpPr>
        <p:spPr>
          <a:xfrm>
            <a:off x="3430781" y="3321210"/>
            <a:ext cx="131986" cy="1217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Parallelogram 33">
            <a:extLst>
              <a:ext uri="{FF2B5EF4-FFF2-40B4-BE49-F238E27FC236}">
                <a16:creationId xmlns:a16="http://schemas.microsoft.com/office/drawing/2014/main" id="{710CC478-5BAE-B141-9FCF-F8FFEFAF2C71}"/>
              </a:ext>
            </a:extLst>
          </p:cNvPr>
          <p:cNvSpPr/>
          <p:nvPr/>
        </p:nvSpPr>
        <p:spPr>
          <a:xfrm>
            <a:off x="3102973" y="1659190"/>
            <a:ext cx="1814287" cy="1315585"/>
          </a:xfrm>
          <a:prstGeom prst="parallelogram">
            <a:avLst>
              <a:gd name="adj" fmla="val 0"/>
            </a:avLst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51E0B64-3BAB-6945-A0DC-F6A262AB3A5E}"/>
              </a:ext>
            </a:extLst>
          </p:cNvPr>
          <p:cNvSpPr txBox="1"/>
          <p:nvPr/>
        </p:nvSpPr>
        <p:spPr>
          <a:xfrm>
            <a:off x="2491043" y="3150760"/>
            <a:ext cx="93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pinhole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01D3578-4721-ED4A-8A13-AF40C79B5C08}"/>
              </a:ext>
            </a:extLst>
          </p:cNvPr>
          <p:cNvSpPr txBox="1"/>
          <p:nvPr/>
        </p:nvSpPr>
        <p:spPr>
          <a:xfrm>
            <a:off x="2356093" y="1522902"/>
            <a:ext cx="932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plane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22C5C93-81B9-B746-8CA8-3C06FCCE9CEA}"/>
              </a:ext>
            </a:extLst>
          </p:cNvPr>
          <p:cNvSpPr txBox="1"/>
          <p:nvPr/>
        </p:nvSpPr>
        <p:spPr>
          <a:xfrm>
            <a:off x="2258108" y="5691003"/>
            <a:ext cx="112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 world</a:t>
            </a:r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063343E3-1864-914D-BA63-B98CBA507763}"/>
              </a:ext>
            </a:extLst>
          </p:cNvPr>
          <p:cNvSpPr/>
          <p:nvPr/>
        </p:nvSpPr>
        <p:spPr>
          <a:xfrm>
            <a:off x="8224474" y="3842505"/>
            <a:ext cx="1939674" cy="1336086"/>
          </a:xfrm>
          <a:prstGeom prst="parallelogram">
            <a:avLst>
              <a:gd name="adj" fmla="val 0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F4A897F-8DF9-C94B-8BA1-53D74AED03D1}"/>
              </a:ext>
            </a:extLst>
          </p:cNvPr>
          <p:cNvCxnSpPr>
            <a:cxnSpLocks/>
            <a:endCxn id="59" idx="3"/>
          </p:cNvCxnSpPr>
          <p:nvPr/>
        </p:nvCxnSpPr>
        <p:spPr>
          <a:xfrm flipV="1">
            <a:off x="7566089" y="3425093"/>
            <a:ext cx="2110018" cy="25300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883240-2D95-B444-9A5B-C109CC9A1923}"/>
              </a:ext>
            </a:extLst>
          </p:cNvPr>
          <p:cNvCxnSpPr>
            <a:cxnSpLocks/>
            <a:endCxn id="59" idx="4"/>
          </p:cNvCxnSpPr>
          <p:nvPr/>
        </p:nvCxnSpPr>
        <p:spPr>
          <a:xfrm flipH="1" flipV="1">
            <a:off x="9722771" y="3442916"/>
            <a:ext cx="673606" cy="2766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4EAB8B8-266D-B441-8168-38312AA57E3E}"/>
              </a:ext>
            </a:extLst>
          </p:cNvPr>
          <p:cNvCxnSpPr>
            <a:cxnSpLocks/>
            <a:endCxn id="59" idx="3"/>
          </p:cNvCxnSpPr>
          <p:nvPr/>
        </p:nvCxnSpPr>
        <p:spPr>
          <a:xfrm flipV="1">
            <a:off x="7254032" y="3425093"/>
            <a:ext cx="2422075" cy="701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357664F-54CD-8B40-B2F9-C801D5DA2802}"/>
              </a:ext>
            </a:extLst>
          </p:cNvPr>
          <p:cNvCxnSpPr>
            <a:cxnSpLocks/>
            <a:stCxn id="59" idx="5"/>
          </p:cNvCxnSpPr>
          <p:nvPr/>
        </p:nvCxnSpPr>
        <p:spPr>
          <a:xfrm>
            <a:off x="9769435" y="3425093"/>
            <a:ext cx="1207512" cy="1267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E8915C58-E42D-314C-AC9A-804C1B2D270B}"/>
              </a:ext>
            </a:extLst>
          </p:cNvPr>
          <p:cNvSpPr/>
          <p:nvPr/>
        </p:nvSpPr>
        <p:spPr>
          <a:xfrm>
            <a:off x="9656778" y="3321210"/>
            <a:ext cx="131986" cy="1217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2E7E97B-ED6C-344E-BC57-F3CB058F7D47}"/>
              </a:ext>
            </a:extLst>
          </p:cNvPr>
          <p:cNvSpPr txBox="1"/>
          <p:nvPr/>
        </p:nvSpPr>
        <p:spPr>
          <a:xfrm>
            <a:off x="8743372" y="2821067"/>
            <a:ext cx="932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virtual pinhole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6F4F06F-6E5F-814B-BA75-B6A779F187FB}"/>
              </a:ext>
            </a:extLst>
          </p:cNvPr>
          <p:cNvSpPr txBox="1"/>
          <p:nvPr/>
        </p:nvSpPr>
        <p:spPr>
          <a:xfrm>
            <a:off x="8154730" y="3775683"/>
            <a:ext cx="932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plane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1C5F98A-2956-0945-B64D-8B1BBCA7C61D}"/>
              </a:ext>
            </a:extLst>
          </p:cNvPr>
          <p:cNvSpPr txBox="1"/>
          <p:nvPr/>
        </p:nvSpPr>
        <p:spPr>
          <a:xfrm>
            <a:off x="8484105" y="5691003"/>
            <a:ext cx="112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 world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41A1A4B-198D-134E-9576-0BCDA87C7BB6}"/>
              </a:ext>
            </a:extLst>
          </p:cNvPr>
          <p:cNvCxnSpPr>
            <a:cxnSpLocks/>
          </p:cNvCxnSpPr>
          <p:nvPr/>
        </p:nvCxnSpPr>
        <p:spPr>
          <a:xfrm flipH="1">
            <a:off x="3584135" y="2356567"/>
            <a:ext cx="430571" cy="10354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642C344-B3A7-7844-A4FB-72D836D32C72}"/>
                  </a:ext>
                </a:extLst>
              </p:cNvPr>
              <p:cNvSpPr txBox="1"/>
              <p:nvPr/>
            </p:nvSpPr>
            <p:spPr>
              <a:xfrm>
                <a:off x="3780810" y="2768131"/>
                <a:ext cx="192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642C344-B3A7-7844-A4FB-72D836D32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810" y="2768131"/>
                <a:ext cx="192681" cy="276999"/>
              </a:xfrm>
              <a:prstGeom prst="rect">
                <a:avLst/>
              </a:prstGeom>
              <a:blipFill>
                <a:blip r:embed="rId3"/>
                <a:stretch>
                  <a:fillRect l="-37500" r="-31250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5D55E46-6133-4648-860C-AA9B0E5C2010}"/>
              </a:ext>
            </a:extLst>
          </p:cNvPr>
          <p:cNvCxnSpPr/>
          <p:nvPr/>
        </p:nvCxnSpPr>
        <p:spPr>
          <a:xfrm flipH="1">
            <a:off x="2573807" y="2356567"/>
            <a:ext cx="1353154" cy="32429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AE2539D-38E7-E44F-92D7-5F9C88AB2501}"/>
              </a:ext>
            </a:extLst>
          </p:cNvPr>
          <p:cNvCxnSpPr>
            <a:cxnSpLocks/>
          </p:cNvCxnSpPr>
          <p:nvPr/>
        </p:nvCxnSpPr>
        <p:spPr>
          <a:xfrm flipH="1">
            <a:off x="8556582" y="3241288"/>
            <a:ext cx="1221274" cy="29082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EA97AFC-6EB6-3049-B167-32F4183D9EF3}"/>
              </a:ext>
            </a:extLst>
          </p:cNvPr>
          <p:cNvCxnSpPr>
            <a:cxnSpLocks/>
          </p:cNvCxnSpPr>
          <p:nvPr/>
        </p:nvCxnSpPr>
        <p:spPr>
          <a:xfrm flipH="1">
            <a:off x="9415875" y="3467398"/>
            <a:ext cx="430571" cy="10354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2B8534E-2D67-5246-92A6-FC8D99FD0877}"/>
                  </a:ext>
                </a:extLst>
              </p:cNvPr>
              <p:cNvSpPr txBox="1"/>
              <p:nvPr/>
            </p:nvSpPr>
            <p:spPr>
              <a:xfrm>
                <a:off x="9634852" y="3878962"/>
                <a:ext cx="192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2B8534E-2D67-5246-92A6-FC8D99FD0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4852" y="3878962"/>
                <a:ext cx="192681" cy="276999"/>
              </a:xfrm>
              <a:prstGeom prst="rect">
                <a:avLst/>
              </a:prstGeom>
              <a:blipFill>
                <a:blip r:embed="rId4"/>
                <a:stretch>
                  <a:fillRect l="-37500" r="-3125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1893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20D660-9E60-40CB-6C72-CD6C135359D5}"/>
              </a:ext>
            </a:extLst>
          </p:cNvPr>
          <p:cNvSpPr txBox="1"/>
          <p:nvPr/>
        </p:nvSpPr>
        <p:spPr>
          <a:xfrm>
            <a:off x="2969519" y="5319473"/>
            <a:ext cx="19590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coordinates </a:t>
            </a:r>
          </a:p>
          <a:p>
            <a:r>
              <a:rPr lang="en-US" dirty="0"/>
              <a:t>(</a:t>
            </a:r>
            <a:r>
              <a:rPr lang="en-US" dirty="0" err="1"/>
              <a:t>u,v</a:t>
            </a:r>
            <a:r>
              <a:rPr lang="en-US" dirty="0"/>
              <a:t>)</a:t>
            </a:r>
          </a:p>
          <a:p>
            <a:r>
              <a:rPr lang="en-US" dirty="0"/>
              <a:t>on z=1 plane</a:t>
            </a:r>
          </a:p>
        </p:txBody>
      </p:sp>
      <p:sp>
        <p:nvSpPr>
          <p:cNvPr id="4" name="Round Single Corner of Rectangle 3">
            <a:extLst>
              <a:ext uri="{FF2B5EF4-FFF2-40B4-BE49-F238E27FC236}">
                <a16:creationId xmlns:a16="http://schemas.microsoft.com/office/drawing/2014/main" id="{A80DFC6E-8D4C-5387-21E2-80FA91DD0117}"/>
              </a:ext>
            </a:extLst>
          </p:cNvPr>
          <p:cNvSpPr/>
          <p:nvPr/>
        </p:nvSpPr>
        <p:spPr>
          <a:xfrm>
            <a:off x="7488282" y="372325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5" name="Round Single Corner of Rectangle 4">
            <a:extLst>
              <a:ext uri="{FF2B5EF4-FFF2-40B4-BE49-F238E27FC236}">
                <a16:creationId xmlns:a16="http://schemas.microsoft.com/office/drawing/2014/main" id="{CF65BDFD-79CE-3B28-EC16-F162EA5D37FB}"/>
              </a:ext>
            </a:extLst>
          </p:cNvPr>
          <p:cNvSpPr/>
          <p:nvPr/>
        </p:nvSpPr>
        <p:spPr>
          <a:xfrm>
            <a:off x="7951442" y="3737524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6" name="Round Single Corner of Rectangle 5">
            <a:extLst>
              <a:ext uri="{FF2B5EF4-FFF2-40B4-BE49-F238E27FC236}">
                <a16:creationId xmlns:a16="http://schemas.microsoft.com/office/drawing/2014/main" id="{333416D0-FB42-ACBF-D6AE-7869BAECD502}"/>
              </a:ext>
            </a:extLst>
          </p:cNvPr>
          <p:cNvSpPr/>
          <p:nvPr/>
        </p:nvSpPr>
        <p:spPr>
          <a:xfrm>
            <a:off x="7488282" y="418481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" name="Round Single Corner of Rectangle 6">
            <a:extLst>
              <a:ext uri="{FF2B5EF4-FFF2-40B4-BE49-F238E27FC236}">
                <a16:creationId xmlns:a16="http://schemas.microsoft.com/office/drawing/2014/main" id="{3F3FB901-8B19-8232-3132-A9E978A621DB}"/>
              </a:ext>
            </a:extLst>
          </p:cNvPr>
          <p:cNvSpPr/>
          <p:nvPr/>
        </p:nvSpPr>
        <p:spPr>
          <a:xfrm>
            <a:off x="7951442" y="418481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8" name="Double Bracket 7">
            <a:extLst>
              <a:ext uri="{FF2B5EF4-FFF2-40B4-BE49-F238E27FC236}">
                <a16:creationId xmlns:a16="http://schemas.microsoft.com/office/drawing/2014/main" id="{8B123F9B-1A0A-E19C-9AD3-656F54D10283}"/>
              </a:ext>
            </a:extLst>
          </p:cNvPr>
          <p:cNvSpPr/>
          <p:nvPr/>
        </p:nvSpPr>
        <p:spPr>
          <a:xfrm>
            <a:off x="7338065" y="3595659"/>
            <a:ext cx="2048397" cy="1561036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 Single Corner of Rectangle 8">
            <a:extLst>
              <a:ext uri="{FF2B5EF4-FFF2-40B4-BE49-F238E27FC236}">
                <a16:creationId xmlns:a16="http://schemas.microsoft.com/office/drawing/2014/main" id="{062C7440-096D-A2F1-A188-AB86D0F35370}"/>
              </a:ext>
            </a:extLst>
          </p:cNvPr>
          <p:cNvSpPr/>
          <p:nvPr/>
        </p:nvSpPr>
        <p:spPr>
          <a:xfrm>
            <a:off x="8393514" y="372325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" name="Round Single Corner of Rectangle 9">
            <a:extLst>
              <a:ext uri="{FF2B5EF4-FFF2-40B4-BE49-F238E27FC236}">
                <a16:creationId xmlns:a16="http://schemas.microsoft.com/office/drawing/2014/main" id="{B2518519-1850-0634-8802-17716A0DB645}"/>
              </a:ext>
            </a:extLst>
          </p:cNvPr>
          <p:cNvSpPr/>
          <p:nvPr/>
        </p:nvSpPr>
        <p:spPr>
          <a:xfrm>
            <a:off x="8856674" y="3737524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1" name="Round Single Corner of Rectangle 10">
            <a:extLst>
              <a:ext uri="{FF2B5EF4-FFF2-40B4-BE49-F238E27FC236}">
                <a16:creationId xmlns:a16="http://schemas.microsoft.com/office/drawing/2014/main" id="{72EE7BA7-0F52-5F6E-52CE-FDDF598B7E56}"/>
              </a:ext>
            </a:extLst>
          </p:cNvPr>
          <p:cNvSpPr/>
          <p:nvPr/>
        </p:nvSpPr>
        <p:spPr>
          <a:xfrm>
            <a:off x="8393514" y="418481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2" name="Round Single Corner of Rectangle 11">
            <a:extLst>
              <a:ext uri="{FF2B5EF4-FFF2-40B4-BE49-F238E27FC236}">
                <a16:creationId xmlns:a16="http://schemas.microsoft.com/office/drawing/2014/main" id="{9579AB3F-9568-2B75-4573-9184D555208A}"/>
              </a:ext>
            </a:extLst>
          </p:cNvPr>
          <p:cNvSpPr/>
          <p:nvPr/>
        </p:nvSpPr>
        <p:spPr>
          <a:xfrm>
            <a:off x="8856674" y="418481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3" name="Round Single Corner of Rectangle 12">
            <a:extLst>
              <a:ext uri="{FF2B5EF4-FFF2-40B4-BE49-F238E27FC236}">
                <a16:creationId xmlns:a16="http://schemas.microsoft.com/office/drawing/2014/main" id="{BB9838F3-6604-555E-8B47-74DB28BC2ADE}"/>
              </a:ext>
            </a:extLst>
          </p:cNvPr>
          <p:cNvSpPr/>
          <p:nvPr/>
        </p:nvSpPr>
        <p:spPr>
          <a:xfrm>
            <a:off x="7495716" y="4604820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4" name="Round Single Corner of Rectangle 13">
            <a:extLst>
              <a:ext uri="{FF2B5EF4-FFF2-40B4-BE49-F238E27FC236}">
                <a16:creationId xmlns:a16="http://schemas.microsoft.com/office/drawing/2014/main" id="{7719D6E5-1803-916E-DDE2-DCFB5BDD7E10}"/>
              </a:ext>
            </a:extLst>
          </p:cNvPr>
          <p:cNvSpPr/>
          <p:nvPr/>
        </p:nvSpPr>
        <p:spPr>
          <a:xfrm>
            <a:off x="7958876" y="461908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5" name="Round Single Corner of Rectangle 14">
            <a:extLst>
              <a:ext uri="{FF2B5EF4-FFF2-40B4-BE49-F238E27FC236}">
                <a16:creationId xmlns:a16="http://schemas.microsoft.com/office/drawing/2014/main" id="{062F634E-99B4-ABF5-EC7F-4F9A000A5639}"/>
              </a:ext>
            </a:extLst>
          </p:cNvPr>
          <p:cNvSpPr/>
          <p:nvPr/>
        </p:nvSpPr>
        <p:spPr>
          <a:xfrm>
            <a:off x="8393514" y="4604820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6" name="Round Single Corner of Rectangle 15">
            <a:extLst>
              <a:ext uri="{FF2B5EF4-FFF2-40B4-BE49-F238E27FC236}">
                <a16:creationId xmlns:a16="http://schemas.microsoft.com/office/drawing/2014/main" id="{83D5BC6A-EF46-21ED-5795-21F0E95024DE}"/>
              </a:ext>
            </a:extLst>
          </p:cNvPr>
          <p:cNvSpPr/>
          <p:nvPr/>
        </p:nvSpPr>
        <p:spPr>
          <a:xfrm>
            <a:off x="8856674" y="461908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7" name="Double Bracket 16">
            <a:extLst>
              <a:ext uri="{FF2B5EF4-FFF2-40B4-BE49-F238E27FC236}">
                <a16:creationId xmlns:a16="http://schemas.microsoft.com/office/drawing/2014/main" id="{9D3E652F-2ACA-5D61-C732-BB29D0393BC8}"/>
              </a:ext>
            </a:extLst>
          </p:cNvPr>
          <p:cNvSpPr/>
          <p:nvPr/>
        </p:nvSpPr>
        <p:spPr>
          <a:xfrm>
            <a:off x="9571346" y="3571717"/>
            <a:ext cx="737801" cy="1955806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 Single Corner of Rectangle 17">
            <a:extLst>
              <a:ext uri="{FF2B5EF4-FFF2-40B4-BE49-F238E27FC236}">
                <a16:creationId xmlns:a16="http://schemas.microsoft.com/office/drawing/2014/main" id="{F81AD45D-2E6C-C22B-C2F6-20E6C3754BB8}"/>
              </a:ext>
            </a:extLst>
          </p:cNvPr>
          <p:cNvSpPr/>
          <p:nvPr/>
        </p:nvSpPr>
        <p:spPr>
          <a:xfrm>
            <a:off x="9746967" y="417514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19" name="Round Single Corner of Rectangle 18">
            <a:extLst>
              <a:ext uri="{FF2B5EF4-FFF2-40B4-BE49-F238E27FC236}">
                <a16:creationId xmlns:a16="http://schemas.microsoft.com/office/drawing/2014/main" id="{3C290D83-2DEE-2472-E914-FACB4CC0026D}"/>
              </a:ext>
            </a:extLst>
          </p:cNvPr>
          <p:cNvSpPr/>
          <p:nvPr/>
        </p:nvSpPr>
        <p:spPr>
          <a:xfrm>
            <a:off x="9754401" y="4595144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20" name="Round Single Corner of Rectangle 19">
            <a:extLst>
              <a:ext uri="{FF2B5EF4-FFF2-40B4-BE49-F238E27FC236}">
                <a16:creationId xmlns:a16="http://schemas.microsoft.com/office/drawing/2014/main" id="{D14AD118-F6EC-3A76-B38A-33CB51DC958F}"/>
              </a:ext>
            </a:extLst>
          </p:cNvPr>
          <p:cNvSpPr/>
          <p:nvPr/>
        </p:nvSpPr>
        <p:spPr>
          <a:xfrm>
            <a:off x="9742635" y="3713536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21" name="Round Single Corner of Rectangle 20">
            <a:extLst>
              <a:ext uri="{FF2B5EF4-FFF2-40B4-BE49-F238E27FC236}">
                <a16:creationId xmlns:a16="http://schemas.microsoft.com/office/drawing/2014/main" id="{CF7CDE23-4431-D8FD-7FB7-1C73CF6D9C5F}"/>
              </a:ext>
            </a:extLst>
          </p:cNvPr>
          <p:cNvSpPr/>
          <p:nvPr/>
        </p:nvSpPr>
        <p:spPr>
          <a:xfrm>
            <a:off x="9754400" y="501514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2" name="Double Bracket 21">
            <a:extLst>
              <a:ext uri="{FF2B5EF4-FFF2-40B4-BE49-F238E27FC236}">
                <a16:creationId xmlns:a16="http://schemas.microsoft.com/office/drawing/2014/main" id="{662F5219-55EB-4767-AA42-13238C7F05D9}"/>
              </a:ext>
            </a:extLst>
          </p:cNvPr>
          <p:cNvSpPr/>
          <p:nvPr/>
        </p:nvSpPr>
        <p:spPr>
          <a:xfrm>
            <a:off x="5727099" y="3571717"/>
            <a:ext cx="737801" cy="1561036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 Single Corner of Rectangle 22">
            <a:extLst>
              <a:ext uri="{FF2B5EF4-FFF2-40B4-BE49-F238E27FC236}">
                <a16:creationId xmlns:a16="http://schemas.microsoft.com/office/drawing/2014/main" id="{C291781A-8093-DE32-16EE-47CB03720141}"/>
              </a:ext>
            </a:extLst>
          </p:cNvPr>
          <p:cNvSpPr/>
          <p:nvPr/>
        </p:nvSpPr>
        <p:spPr>
          <a:xfrm>
            <a:off x="5871898" y="4175141"/>
            <a:ext cx="460061" cy="352751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fY</a:t>
            </a:r>
            <a:endParaRPr lang="en-US" dirty="0"/>
          </a:p>
        </p:txBody>
      </p:sp>
      <p:sp>
        <p:nvSpPr>
          <p:cNvPr id="24" name="Round Single Corner of Rectangle 23">
            <a:extLst>
              <a:ext uri="{FF2B5EF4-FFF2-40B4-BE49-F238E27FC236}">
                <a16:creationId xmlns:a16="http://schemas.microsoft.com/office/drawing/2014/main" id="{55B04EE1-49C4-5040-FDB7-E637EF2F8361}"/>
              </a:ext>
            </a:extLst>
          </p:cNvPr>
          <p:cNvSpPr/>
          <p:nvPr/>
        </p:nvSpPr>
        <p:spPr>
          <a:xfrm>
            <a:off x="5879332" y="4595144"/>
            <a:ext cx="460061" cy="352751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25" name="Round Single Corner of Rectangle 24">
            <a:extLst>
              <a:ext uri="{FF2B5EF4-FFF2-40B4-BE49-F238E27FC236}">
                <a16:creationId xmlns:a16="http://schemas.microsoft.com/office/drawing/2014/main" id="{32320C0B-1B6F-44BD-3D70-5ECDC9BBC2D4}"/>
              </a:ext>
            </a:extLst>
          </p:cNvPr>
          <p:cNvSpPr/>
          <p:nvPr/>
        </p:nvSpPr>
        <p:spPr>
          <a:xfrm>
            <a:off x="5867566" y="3713536"/>
            <a:ext cx="460061" cy="352751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fX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208118-3DD2-2812-D619-35F8301C70CE}"/>
              </a:ext>
            </a:extLst>
          </p:cNvPr>
          <p:cNvSpPr txBox="1"/>
          <p:nvPr/>
        </p:nvSpPr>
        <p:spPr>
          <a:xfrm>
            <a:off x="6779441" y="4063688"/>
            <a:ext cx="93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27" name="Double Bracket 26">
            <a:extLst>
              <a:ext uri="{FF2B5EF4-FFF2-40B4-BE49-F238E27FC236}">
                <a16:creationId xmlns:a16="http://schemas.microsoft.com/office/drawing/2014/main" id="{23011CC3-28A9-4FC2-1E97-3CA5B38A739B}"/>
              </a:ext>
            </a:extLst>
          </p:cNvPr>
          <p:cNvSpPr/>
          <p:nvPr/>
        </p:nvSpPr>
        <p:spPr>
          <a:xfrm>
            <a:off x="3467245" y="3588972"/>
            <a:ext cx="737801" cy="1561036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ound Single Corner of Rectangle 27">
                <a:extLst>
                  <a:ext uri="{FF2B5EF4-FFF2-40B4-BE49-F238E27FC236}">
                    <a16:creationId xmlns:a16="http://schemas.microsoft.com/office/drawing/2014/main" id="{1D1232CB-9486-EA7A-7A0E-2F43FC5A7245}"/>
                  </a:ext>
                </a:extLst>
              </p:cNvPr>
              <p:cNvSpPr/>
              <p:nvPr/>
            </p:nvSpPr>
            <p:spPr>
              <a:xfrm>
                <a:off x="3612044" y="4192396"/>
                <a:ext cx="460061" cy="466222"/>
              </a:xfrm>
              <a:prstGeom prst="round1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ound Single Corner of Rectangle 27">
                <a:extLst>
                  <a:ext uri="{FF2B5EF4-FFF2-40B4-BE49-F238E27FC236}">
                    <a16:creationId xmlns:a16="http://schemas.microsoft.com/office/drawing/2014/main" id="{1D1232CB-9486-EA7A-7A0E-2F43FC5A72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2044" y="4192396"/>
                <a:ext cx="460061" cy="466222"/>
              </a:xfrm>
              <a:prstGeom prst="round1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ound Single Corner of Rectangle 28">
            <a:extLst>
              <a:ext uri="{FF2B5EF4-FFF2-40B4-BE49-F238E27FC236}">
                <a16:creationId xmlns:a16="http://schemas.microsoft.com/office/drawing/2014/main" id="{4ACC35C8-EF5A-C5A5-6DFE-2C2A07712EEE}"/>
              </a:ext>
            </a:extLst>
          </p:cNvPr>
          <p:cNvSpPr/>
          <p:nvPr/>
        </p:nvSpPr>
        <p:spPr>
          <a:xfrm>
            <a:off x="3619478" y="4776783"/>
            <a:ext cx="460061" cy="466222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ound Single Corner of Rectangle 29">
                <a:extLst>
                  <a:ext uri="{FF2B5EF4-FFF2-40B4-BE49-F238E27FC236}">
                    <a16:creationId xmlns:a16="http://schemas.microsoft.com/office/drawing/2014/main" id="{72557A06-5B50-DAE2-EDED-67F172F27E5A}"/>
                  </a:ext>
                </a:extLst>
              </p:cNvPr>
              <p:cNvSpPr/>
              <p:nvPr/>
            </p:nvSpPr>
            <p:spPr>
              <a:xfrm>
                <a:off x="3607712" y="3566407"/>
                <a:ext cx="460061" cy="466222"/>
              </a:xfrm>
              <a:prstGeom prst="round1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ound Single Corner of Rectangle 29">
                <a:extLst>
                  <a:ext uri="{FF2B5EF4-FFF2-40B4-BE49-F238E27FC236}">
                    <a16:creationId xmlns:a16="http://schemas.microsoft.com/office/drawing/2014/main" id="{72557A06-5B50-DAE2-EDED-67F172F27E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7712" y="3566407"/>
                <a:ext cx="460061" cy="466222"/>
              </a:xfrm>
              <a:prstGeom prst="round1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D2C3E4F-D19D-CD9D-39E5-4E98CD678113}"/>
              </a:ext>
            </a:extLst>
          </p:cNvPr>
          <p:cNvCxnSpPr>
            <a:cxnSpLocks/>
          </p:cNvCxnSpPr>
          <p:nvPr/>
        </p:nvCxnSpPr>
        <p:spPr>
          <a:xfrm flipV="1">
            <a:off x="4679997" y="1331286"/>
            <a:ext cx="0" cy="2125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C8571B3-3580-D6D6-53DB-D601F7BA9040}"/>
              </a:ext>
            </a:extLst>
          </p:cNvPr>
          <p:cNvSpPr txBox="1"/>
          <p:nvPr/>
        </p:nvSpPr>
        <p:spPr>
          <a:xfrm>
            <a:off x="4422169" y="1027487"/>
            <a:ext cx="36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7B525FB-5341-FC75-B50B-7CFD45E505AE}"/>
              </a:ext>
            </a:extLst>
          </p:cNvPr>
          <p:cNvCxnSpPr>
            <a:cxnSpLocks/>
          </p:cNvCxnSpPr>
          <p:nvPr/>
        </p:nvCxnSpPr>
        <p:spPr>
          <a:xfrm>
            <a:off x="3308283" y="2891314"/>
            <a:ext cx="6176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arallelogram 33">
            <a:extLst>
              <a:ext uri="{FF2B5EF4-FFF2-40B4-BE49-F238E27FC236}">
                <a16:creationId xmlns:a16="http://schemas.microsoft.com/office/drawing/2014/main" id="{F5111D48-BF6E-772F-DC59-DA3E144DD7FD}"/>
              </a:ext>
            </a:extLst>
          </p:cNvPr>
          <p:cNvSpPr/>
          <p:nvPr/>
        </p:nvSpPr>
        <p:spPr>
          <a:xfrm>
            <a:off x="5791229" y="1331291"/>
            <a:ext cx="45719" cy="2125866"/>
          </a:xfrm>
          <a:prstGeom prst="parallelogram">
            <a:avLst>
              <a:gd name="adj" fmla="val 0"/>
            </a:avLst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56DCF0C-4280-07A2-B4BC-C11AE1595CCF}"/>
              </a:ext>
            </a:extLst>
          </p:cNvPr>
          <p:cNvSpPr txBox="1"/>
          <p:nvPr/>
        </p:nvSpPr>
        <p:spPr>
          <a:xfrm>
            <a:off x="9065747" y="2827667"/>
            <a:ext cx="346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1ACC659-16F2-8303-0544-2854FCFDFD5E}"/>
              </a:ext>
            </a:extLst>
          </p:cNvPr>
          <p:cNvSpPr/>
          <p:nvPr/>
        </p:nvSpPr>
        <p:spPr>
          <a:xfrm>
            <a:off x="8713049" y="1424706"/>
            <a:ext cx="120342" cy="11031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CDB04D0-F9EC-A323-5587-87A48A0DCB87}"/>
              </a:ext>
            </a:extLst>
          </p:cNvPr>
          <p:cNvCxnSpPr>
            <a:cxnSpLocks/>
          </p:cNvCxnSpPr>
          <p:nvPr/>
        </p:nvCxnSpPr>
        <p:spPr>
          <a:xfrm flipH="1">
            <a:off x="3508548" y="1507140"/>
            <a:ext cx="5222125" cy="179555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7D9E79B-6FB8-25B4-BFAB-DA317613E8E0}"/>
                  </a:ext>
                </a:extLst>
              </p:cNvPr>
              <p:cNvSpPr txBox="1"/>
              <p:nvPr/>
            </p:nvSpPr>
            <p:spPr>
              <a:xfrm>
                <a:off x="8875252" y="1300843"/>
                <a:ext cx="8665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7D9E79B-6FB8-25B4-BFAB-DA317613E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5252" y="1300843"/>
                <a:ext cx="866519" cy="276999"/>
              </a:xfrm>
              <a:prstGeom prst="rect">
                <a:avLst/>
              </a:prstGeom>
              <a:blipFill>
                <a:blip r:embed="rId4"/>
                <a:stretch>
                  <a:fillRect l="-8571" t="-4348" r="-8571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CC2DDDEC-33DD-11CF-0C2E-B4C9CB79CC6E}"/>
              </a:ext>
            </a:extLst>
          </p:cNvPr>
          <p:cNvSpPr/>
          <p:nvPr/>
        </p:nvSpPr>
        <p:spPr>
          <a:xfrm>
            <a:off x="5751257" y="2453770"/>
            <a:ext cx="120342" cy="11031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807432F-0900-8286-B5C4-257B49716AA9}"/>
              </a:ext>
            </a:extLst>
          </p:cNvPr>
          <p:cNvSpPr/>
          <p:nvPr/>
        </p:nvSpPr>
        <p:spPr>
          <a:xfrm>
            <a:off x="4602585" y="2830461"/>
            <a:ext cx="131986" cy="1217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EC9839D-354A-D5A8-B23E-F48BF04B512F}"/>
              </a:ext>
            </a:extLst>
          </p:cNvPr>
          <p:cNvSpPr txBox="1"/>
          <p:nvPr/>
        </p:nvSpPr>
        <p:spPr>
          <a:xfrm>
            <a:off x="4668578" y="2862940"/>
            <a:ext cx="93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pinhole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A249311-B4B7-3D28-39CB-479BDB21FF5F}"/>
              </a:ext>
            </a:extLst>
          </p:cNvPr>
          <p:cNvCxnSpPr/>
          <p:nvPr/>
        </p:nvCxnSpPr>
        <p:spPr>
          <a:xfrm>
            <a:off x="4727036" y="2095698"/>
            <a:ext cx="101662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6A3A14-3A90-1631-6F2F-23BCF1B5F4E5}"/>
                  </a:ext>
                </a:extLst>
              </p:cNvPr>
              <p:cNvSpPr txBox="1"/>
              <p:nvPr/>
            </p:nvSpPr>
            <p:spPr>
              <a:xfrm>
                <a:off x="5137535" y="1889608"/>
                <a:ext cx="192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6A3A14-3A90-1631-6F2F-23BCF1B5F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7535" y="1889608"/>
                <a:ext cx="192681" cy="276999"/>
              </a:xfrm>
              <a:prstGeom prst="rect">
                <a:avLst/>
              </a:prstGeom>
              <a:blipFill>
                <a:blip r:embed="rId5"/>
                <a:stretch>
                  <a:fillRect l="-43750" r="-3750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7B506F0-8DBD-3B06-E97C-9163228D55CC}"/>
                  </a:ext>
                </a:extLst>
              </p:cNvPr>
              <p:cNvSpPr txBox="1"/>
              <p:nvPr/>
            </p:nvSpPr>
            <p:spPr>
              <a:xfrm>
                <a:off x="5963266" y="2228086"/>
                <a:ext cx="1374799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7B506F0-8DBD-3B06-E97C-9163228D5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266" y="2228086"/>
                <a:ext cx="1374799" cy="516745"/>
              </a:xfrm>
              <a:prstGeom prst="rect">
                <a:avLst/>
              </a:prstGeom>
              <a:blipFill>
                <a:blip r:embed="rId6"/>
                <a:stretch>
                  <a:fillRect l="-5505" t="-2381" r="-5505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0591A0B9-D429-6BFE-7BF5-C2741065CEE9}"/>
              </a:ext>
            </a:extLst>
          </p:cNvPr>
          <p:cNvSpPr txBox="1"/>
          <p:nvPr/>
        </p:nvSpPr>
        <p:spPr>
          <a:xfrm>
            <a:off x="5835784" y="1210980"/>
            <a:ext cx="932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plane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0309C4-17C1-7B2C-EE71-B014BEDBE1BE}"/>
              </a:ext>
            </a:extLst>
          </p:cNvPr>
          <p:cNvSpPr txBox="1"/>
          <p:nvPr/>
        </p:nvSpPr>
        <p:spPr>
          <a:xfrm>
            <a:off x="9054181" y="1546018"/>
            <a:ext cx="112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9D8AEF-C943-D11F-E009-CC186012D2A6}"/>
              </a:ext>
            </a:extLst>
          </p:cNvPr>
          <p:cNvSpPr txBox="1"/>
          <p:nvPr/>
        </p:nvSpPr>
        <p:spPr>
          <a:xfrm>
            <a:off x="5835784" y="969775"/>
            <a:ext cx="49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</a:t>
            </a:r>
          </a:p>
        </p:txBody>
      </p:sp>
    </p:spTree>
    <p:extLst>
      <p:ext uri="{BB962C8B-B14F-4D97-AF65-F5344CB8AC3E}">
        <p14:creationId xmlns:p14="http://schemas.microsoft.com/office/powerpoint/2010/main" val="2241496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9E753-613F-0E42-95FE-3C680E3E6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 coordinates from 3D point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2BA01-59DA-E94B-81E9-BA4201C132AF}"/>
              </a:ext>
            </a:extLst>
          </p:cNvPr>
          <p:cNvSpPr txBox="1"/>
          <p:nvPr/>
        </p:nvSpPr>
        <p:spPr>
          <a:xfrm>
            <a:off x="431181" y="1445941"/>
            <a:ext cx="3319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Projection from 3D to 2D </a:t>
            </a:r>
          </a:p>
        </p:txBody>
      </p:sp>
      <p:sp>
        <p:nvSpPr>
          <p:cNvPr id="5" name="Round Single Corner of Rectangle 4">
            <a:extLst>
              <a:ext uri="{FF2B5EF4-FFF2-40B4-BE49-F238E27FC236}">
                <a16:creationId xmlns:a16="http://schemas.microsoft.com/office/drawing/2014/main" id="{68A2307A-D880-EB4B-BB6E-05573D191C9C}"/>
              </a:ext>
            </a:extLst>
          </p:cNvPr>
          <p:cNvSpPr/>
          <p:nvPr/>
        </p:nvSpPr>
        <p:spPr>
          <a:xfrm>
            <a:off x="1064012" y="214238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6" name="Round Single Corner of Rectangle 5">
            <a:extLst>
              <a:ext uri="{FF2B5EF4-FFF2-40B4-BE49-F238E27FC236}">
                <a16:creationId xmlns:a16="http://schemas.microsoft.com/office/drawing/2014/main" id="{4254E795-D212-5A4C-B1ED-C33DE5BC1BF7}"/>
              </a:ext>
            </a:extLst>
          </p:cNvPr>
          <p:cNvSpPr/>
          <p:nvPr/>
        </p:nvSpPr>
        <p:spPr>
          <a:xfrm>
            <a:off x="1527172" y="2156654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" name="Round Single Corner of Rectangle 6">
            <a:extLst>
              <a:ext uri="{FF2B5EF4-FFF2-40B4-BE49-F238E27FC236}">
                <a16:creationId xmlns:a16="http://schemas.microsoft.com/office/drawing/2014/main" id="{690B548A-F896-0140-8AC5-06641D932039}"/>
              </a:ext>
            </a:extLst>
          </p:cNvPr>
          <p:cNvSpPr/>
          <p:nvPr/>
        </p:nvSpPr>
        <p:spPr>
          <a:xfrm>
            <a:off x="1064012" y="260394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" name="Round Single Corner of Rectangle 7">
            <a:extLst>
              <a:ext uri="{FF2B5EF4-FFF2-40B4-BE49-F238E27FC236}">
                <a16:creationId xmlns:a16="http://schemas.microsoft.com/office/drawing/2014/main" id="{28E6F662-AD8C-8546-8A8C-BF11AB9F3411}"/>
              </a:ext>
            </a:extLst>
          </p:cNvPr>
          <p:cNvSpPr/>
          <p:nvPr/>
        </p:nvSpPr>
        <p:spPr>
          <a:xfrm>
            <a:off x="1527172" y="260394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9" name="Double Bracket 8">
            <a:extLst>
              <a:ext uri="{FF2B5EF4-FFF2-40B4-BE49-F238E27FC236}">
                <a16:creationId xmlns:a16="http://schemas.microsoft.com/office/drawing/2014/main" id="{CC081548-6724-B648-9B68-35D28897201D}"/>
              </a:ext>
            </a:extLst>
          </p:cNvPr>
          <p:cNvSpPr/>
          <p:nvPr/>
        </p:nvSpPr>
        <p:spPr>
          <a:xfrm>
            <a:off x="913795" y="2014789"/>
            <a:ext cx="2048397" cy="1561036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 Single Corner of Rectangle 9">
            <a:extLst>
              <a:ext uri="{FF2B5EF4-FFF2-40B4-BE49-F238E27FC236}">
                <a16:creationId xmlns:a16="http://schemas.microsoft.com/office/drawing/2014/main" id="{519C05FF-1DB6-4143-85DA-05E6DDE4B89F}"/>
              </a:ext>
            </a:extLst>
          </p:cNvPr>
          <p:cNvSpPr/>
          <p:nvPr/>
        </p:nvSpPr>
        <p:spPr>
          <a:xfrm>
            <a:off x="1969244" y="214238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1" name="Round Single Corner of Rectangle 10">
            <a:extLst>
              <a:ext uri="{FF2B5EF4-FFF2-40B4-BE49-F238E27FC236}">
                <a16:creationId xmlns:a16="http://schemas.microsoft.com/office/drawing/2014/main" id="{2FD78191-8E3B-EF46-A9CB-CF2E38B6F0F9}"/>
              </a:ext>
            </a:extLst>
          </p:cNvPr>
          <p:cNvSpPr/>
          <p:nvPr/>
        </p:nvSpPr>
        <p:spPr>
          <a:xfrm>
            <a:off x="2432404" y="2156654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2" name="Round Single Corner of Rectangle 11">
            <a:extLst>
              <a:ext uri="{FF2B5EF4-FFF2-40B4-BE49-F238E27FC236}">
                <a16:creationId xmlns:a16="http://schemas.microsoft.com/office/drawing/2014/main" id="{AB04C6AF-F31E-CE45-B952-7A6E960BA279}"/>
              </a:ext>
            </a:extLst>
          </p:cNvPr>
          <p:cNvSpPr/>
          <p:nvPr/>
        </p:nvSpPr>
        <p:spPr>
          <a:xfrm>
            <a:off x="1969244" y="260394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3" name="Round Single Corner of Rectangle 12">
            <a:extLst>
              <a:ext uri="{FF2B5EF4-FFF2-40B4-BE49-F238E27FC236}">
                <a16:creationId xmlns:a16="http://schemas.microsoft.com/office/drawing/2014/main" id="{AAC19825-F43C-E547-85E3-3EA46C7BDC28}"/>
              </a:ext>
            </a:extLst>
          </p:cNvPr>
          <p:cNvSpPr/>
          <p:nvPr/>
        </p:nvSpPr>
        <p:spPr>
          <a:xfrm>
            <a:off x="2432404" y="260394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4" name="Round Single Corner of Rectangle 13">
            <a:extLst>
              <a:ext uri="{FF2B5EF4-FFF2-40B4-BE49-F238E27FC236}">
                <a16:creationId xmlns:a16="http://schemas.microsoft.com/office/drawing/2014/main" id="{31236145-EE1E-004F-BFD4-4485DFB7C3AD}"/>
              </a:ext>
            </a:extLst>
          </p:cNvPr>
          <p:cNvSpPr/>
          <p:nvPr/>
        </p:nvSpPr>
        <p:spPr>
          <a:xfrm>
            <a:off x="1071446" y="3023950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5" name="Round Single Corner of Rectangle 14">
            <a:extLst>
              <a:ext uri="{FF2B5EF4-FFF2-40B4-BE49-F238E27FC236}">
                <a16:creationId xmlns:a16="http://schemas.microsoft.com/office/drawing/2014/main" id="{D55917C5-5E35-5B43-B258-CCEEF4B85EEA}"/>
              </a:ext>
            </a:extLst>
          </p:cNvPr>
          <p:cNvSpPr/>
          <p:nvPr/>
        </p:nvSpPr>
        <p:spPr>
          <a:xfrm>
            <a:off x="1534606" y="303821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8" name="Round Single Corner of Rectangle 17">
            <a:extLst>
              <a:ext uri="{FF2B5EF4-FFF2-40B4-BE49-F238E27FC236}">
                <a16:creationId xmlns:a16="http://schemas.microsoft.com/office/drawing/2014/main" id="{73DDA9DD-782A-9D43-A54C-CE8D8AB5AEE2}"/>
              </a:ext>
            </a:extLst>
          </p:cNvPr>
          <p:cNvSpPr/>
          <p:nvPr/>
        </p:nvSpPr>
        <p:spPr>
          <a:xfrm>
            <a:off x="1969244" y="3023950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9" name="Round Single Corner of Rectangle 18">
            <a:extLst>
              <a:ext uri="{FF2B5EF4-FFF2-40B4-BE49-F238E27FC236}">
                <a16:creationId xmlns:a16="http://schemas.microsoft.com/office/drawing/2014/main" id="{9E5F3035-0346-9545-B648-69A61B105F90}"/>
              </a:ext>
            </a:extLst>
          </p:cNvPr>
          <p:cNvSpPr/>
          <p:nvPr/>
        </p:nvSpPr>
        <p:spPr>
          <a:xfrm>
            <a:off x="2432404" y="303821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5C4D45-2FA1-294D-B291-049F2149CD8E}"/>
              </a:ext>
            </a:extLst>
          </p:cNvPr>
          <p:cNvSpPr txBox="1"/>
          <p:nvPr/>
        </p:nvSpPr>
        <p:spPr>
          <a:xfrm>
            <a:off x="3855404" y="1440365"/>
            <a:ext cx="3319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Scaling pixels by pixel </a:t>
            </a:r>
            <a:r>
              <a:rPr lang="en-US" dirty="0" err="1"/>
              <a:t>resoln</a:t>
            </a:r>
            <a:r>
              <a:rPr lang="en-US" dirty="0"/>
              <a:t>.</a:t>
            </a:r>
          </a:p>
        </p:txBody>
      </p:sp>
      <p:sp>
        <p:nvSpPr>
          <p:cNvPr id="24" name="Round Single Corner of Rectangle 23">
            <a:extLst>
              <a:ext uri="{FF2B5EF4-FFF2-40B4-BE49-F238E27FC236}">
                <a16:creationId xmlns:a16="http://schemas.microsoft.com/office/drawing/2014/main" id="{761A14B9-F0E1-9C4F-99C7-EF6395CEFAD4}"/>
              </a:ext>
            </a:extLst>
          </p:cNvPr>
          <p:cNvSpPr/>
          <p:nvPr/>
        </p:nvSpPr>
        <p:spPr>
          <a:xfrm>
            <a:off x="4488235" y="213681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</a:t>
            </a:r>
            <a:r>
              <a:rPr lang="en-US" sz="1200" baseline="-25000" dirty="0" err="1"/>
              <a:t>x</a:t>
            </a:r>
            <a:r>
              <a:rPr lang="en-US" sz="1200" dirty="0" err="1"/>
              <a:t>f</a:t>
            </a:r>
            <a:endParaRPr lang="en-US" sz="1200" dirty="0"/>
          </a:p>
        </p:txBody>
      </p:sp>
      <p:sp>
        <p:nvSpPr>
          <p:cNvPr id="25" name="Round Single Corner of Rectangle 24">
            <a:extLst>
              <a:ext uri="{FF2B5EF4-FFF2-40B4-BE49-F238E27FC236}">
                <a16:creationId xmlns:a16="http://schemas.microsoft.com/office/drawing/2014/main" id="{473B1E10-0C00-D348-8954-F908F3FBAA7D}"/>
              </a:ext>
            </a:extLst>
          </p:cNvPr>
          <p:cNvSpPr/>
          <p:nvPr/>
        </p:nvSpPr>
        <p:spPr>
          <a:xfrm>
            <a:off x="4951395" y="2151078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6" name="Round Single Corner of Rectangle 25">
            <a:extLst>
              <a:ext uri="{FF2B5EF4-FFF2-40B4-BE49-F238E27FC236}">
                <a16:creationId xmlns:a16="http://schemas.microsoft.com/office/drawing/2014/main" id="{93080276-4789-CA4D-A287-A2DBB7519B6B}"/>
              </a:ext>
            </a:extLst>
          </p:cNvPr>
          <p:cNvSpPr/>
          <p:nvPr/>
        </p:nvSpPr>
        <p:spPr>
          <a:xfrm>
            <a:off x="4488235" y="259837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7" name="Round Single Corner of Rectangle 26">
            <a:extLst>
              <a:ext uri="{FF2B5EF4-FFF2-40B4-BE49-F238E27FC236}">
                <a16:creationId xmlns:a16="http://schemas.microsoft.com/office/drawing/2014/main" id="{A20A89FD-556D-0146-B8F2-220040B07938}"/>
              </a:ext>
            </a:extLst>
          </p:cNvPr>
          <p:cNvSpPr/>
          <p:nvPr/>
        </p:nvSpPr>
        <p:spPr>
          <a:xfrm>
            <a:off x="4951395" y="259837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</a:t>
            </a:r>
            <a:r>
              <a:rPr lang="en-US" sz="1200" baseline="-25000" dirty="0" err="1"/>
              <a:t>y</a:t>
            </a:r>
            <a:r>
              <a:rPr lang="en-US" sz="1200" dirty="0" err="1"/>
              <a:t>f</a:t>
            </a:r>
            <a:endParaRPr lang="en-US" sz="1200" dirty="0"/>
          </a:p>
        </p:txBody>
      </p:sp>
      <p:sp>
        <p:nvSpPr>
          <p:cNvPr id="28" name="Double Bracket 27">
            <a:extLst>
              <a:ext uri="{FF2B5EF4-FFF2-40B4-BE49-F238E27FC236}">
                <a16:creationId xmlns:a16="http://schemas.microsoft.com/office/drawing/2014/main" id="{FC26108E-438C-D541-A5D9-F29155F4F949}"/>
              </a:ext>
            </a:extLst>
          </p:cNvPr>
          <p:cNvSpPr/>
          <p:nvPr/>
        </p:nvSpPr>
        <p:spPr>
          <a:xfrm>
            <a:off x="4338018" y="2009213"/>
            <a:ext cx="2048397" cy="1561036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 Single Corner of Rectangle 28">
            <a:extLst>
              <a:ext uri="{FF2B5EF4-FFF2-40B4-BE49-F238E27FC236}">
                <a16:creationId xmlns:a16="http://schemas.microsoft.com/office/drawing/2014/main" id="{81AB84EC-06C5-7641-8318-7474C770FB70}"/>
              </a:ext>
            </a:extLst>
          </p:cNvPr>
          <p:cNvSpPr/>
          <p:nvPr/>
        </p:nvSpPr>
        <p:spPr>
          <a:xfrm>
            <a:off x="5393467" y="213681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0" name="Round Single Corner of Rectangle 29">
            <a:extLst>
              <a:ext uri="{FF2B5EF4-FFF2-40B4-BE49-F238E27FC236}">
                <a16:creationId xmlns:a16="http://schemas.microsoft.com/office/drawing/2014/main" id="{84DA5F61-97C1-4943-A1EA-4C136201D664}"/>
              </a:ext>
            </a:extLst>
          </p:cNvPr>
          <p:cNvSpPr/>
          <p:nvPr/>
        </p:nvSpPr>
        <p:spPr>
          <a:xfrm>
            <a:off x="5856627" y="2151078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1" name="Round Single Corner of Rectangle 30">
            <a:extLst>
              <a:ext uri="{FF2B5EF4-FFF2-40B4-BE49-F238E27FC236}">
                <a16:creationId xmlns:a16="http://schemas.microsoft.com/office/drawing/2014/main" id="{07A5878F-1F95-5C42-9EEB-F21FDB25DC39}"/>
              </a:ext>
            </a:extLst>
          </p:cNvPr>
          <p:cNvSpPr/>
          <p:nvPr/>
        </p:nvSpPr>
        <p:spPr>
          <a:xfrm>
            <a:off x="5393467" y="259837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2" name="Round Single Corner of Rectangle 31">
            <a:extLst>
              <a:ext uri="{FF2B5EF4-FFF2-40B4-BE49-F238E27FC236}">
                <a16:creationId xmlns:a16="http://schemas.microsoft.com/office/drawing/2014/main" id="{92863C18-D2D8-6C4A-9EB7-2754EBFFEDD6}"/>
              </a:ext>
            </a:extLst>
          </p:cNvPr>
          <p:cNvSpPr/>
          <p:nvPr/>
        </p:nvSpPr>
        <p:spPr>
          <a:xfrm>
            <a:off x="5856627" y="259837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3" name="Round Single Corner of Rectangle 32">
            <a:extLst>
              <a:ext uri="{FF2B5EF4-FFF2-40B4-BE49-F238E27FC236}">
                <a16:creationId xmlns:a16="http://schemas.microsoft.com/office/drawing/2014/main" id="{ED695FE6-EC22-DE4B-9060-606E18D65658}"/>
              </a:ext>
            </a:extLst>
          </p:cNvPr>
          <p:cNvSpPr/>
          <p:nvPr/>
        </p:nvSpPr>
        <p:spPr>
          <a:xfrm>
            <a:off x="4495669" y="3018374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4" name="Round Single Corner of Rectangle 33">
            <a:extLst>
              <a:ext uri="{FF2B5EF4-FFF2-40B4-BE49-F238E27FC236}">
                <a16:creationId xmlns:a16="http://schemas.microsoft.com/office/drawing/2014/main" id="{83C904E6-9814-B941-91F6-A7743F3D2338}"/>
              </a:ext>
            </a:extLst>
          </p:cNvPr>
          <p:cNvSpPr/>
          <p:nvPr/>
        </p:nvSpPr>
        <p:spPr>
          <a:xfrm>
            <a:off x="4958829" y="303264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5" name="Round Single Corner of Rectangle 34">
            <a:extLst>
              <a:ext uri="{FF2B5EF4-FFF2-40B4-BE49-F238E27FC236}">
                <a16:creationId xmlns:a16="http://schemas.microsoft.com/office/drawing/2014/main" id="{5A477607-D4A2-9E4C-AF35-39FBA187E6D3}"/>
              </a:ext>
            </a:extLst>
          </p:cNvPr>
          <p:cNvSpPr/>
          <p:nvPr/>
        </p:nvSpPr>
        <p:spPr>
          <a:xfrm>
            <a:off x="5393467" y="3018374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6" name="Round Single Corner of Rectangle 35">
            <a:extLst>
              <a:ext uri="{FF2B5EF4-FFF2-40B4-BE49-F238E27FC236}">
                <a16:creationId xmlns:a16="http://schemas.microsoft.com/office/drawing/2014/main" id="{C5D4E6D3-4EB9-B44D-82B8-3E53A758D8D6}"/>
              </a:ext>
            </a:extLst>
          </p:cNvPr>
          <p:cNvSpPr/>
          <p:nvPr/>
        </p:nvSpPr>
        <p:spPr>
          <a:xfrm>
            <a:off x="5856627" y="303264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3ACD45-748D-334E-BF21-AE2102DAAF71}"/>
              </a:ext>
            </a:extLst>
          </p:cNvPr>
          <p:cNvSpPr txBox="1"/>
          <p:nvPr/>
        </p:nvSpPr>
        <p:spPr>
          <a:xfrm>
            <a:off x="7797931" y="1440365"/>
            <a:ext cx="3546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Translation to positive quadrant</a:t>
            </a:r>
          </a:p>
        </p:txBody>
      </p:sp>
      <p:sp>
        <p:nvSpPr>
          <p:cNvPr id="38" name="Round Single Corner of Rectangle 37">
            <a:extLst>
              <a:ext uri="{FF2B5EF4-FFF2-40B4-BE49-F238E27FC236}">
                <a16:creationId xmlns:a16="http://schemas.microsoft.com/office/drawing/2014/main" id="{7E7D1A9F-15A3-6C48-B381-AB59CFCCB547}"/>
              </a:ext>
            </a:extLst>
          </p:cNvPr>
          <p:cNvSpPr/>
          <p:nvPr/>
        </p:nvSpPr>
        <p:spPr>
          <a:xfrm>
            <a:off x="8430762" y="213681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</a:t>
            </a:r>
            <a:r>
              <a:rPr lang="en-US" baseline="-25000" dirty="0" err="1"/>
              <a:t>x</a:t>
            </a:r>
            <a:endParaRPr lang="en-US" dirty="0"/>
          </a:p>
        </p:txBody>
      </p:sp>
      <p:sp>
        <p:nvSpPr>
          <p:cNvPr id="39" name="Round Single Corner of Rectangle 38">
            <a:extLst>
              <a:ext uri="{FF2B5EF4-FFF2-40B4-BE49-F238E27FC236}">
                <a16:creationId xmlns:a16="http://schemas.microsoft.com/office/drawing/2014/main" id="{19A42EBD-FA65-B842-B9AE-3C87A15DE7C0}"/>
              </a:ext>
            </a:extLst>
          </p:cNvPr>
          <p:cNvSpPr/>
          <p:nvPr/>
        </p:nvSpPr>
        <p:spPr>
          <a:xfrm>
            <a:off x="8893922" y="2151078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0" name="Round Single Corner of Rectangle 39">
            <a:extLst>
              <a:ext uri="{FF2B5EF4-FFF2-40B4-BE49-F238E27FC236}">
                <a16:creationId xmlns:a16="http://schemas.microsoft.com/office/drawing/2014/main" id="{F6BEAABD-1125-E440-ADA0-98E574C76B04}"/>
              </a:ext>
            </a:extLst>
          </p:cNvPr>
          <p:cNvSpPr/>
          <p:nvPr/>
        </p:nvSpPr>
        <p:spPr>
          <a:xfrm>
            <a:off x="8430762" y="259837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1" name="Round Single Corner of Rectangle 40">
            <a:extLst>
              <a:ext uri="{FF2B5EF4-FFF2-40B4-BE49-F238E27FC236}">
                <a16:creationId xmlns:a16="http://schemas.microsoft.com/office/drawing/2014/main" id="{89BDDCA8-A076-B549-82D9-CF51EBB599CD}"/>
              </a:ext>
            </a:extLst>
          </p:cNvPr>
          <p:cNvSpPr/>
          <p:nvPr/>
        </p:nvSpPr>
        <p:spPr>
          <a:xfrm>
            <a:off x="8893922" y="259837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</a:t>
            </a:r>
            <a:r>
              <a:rPr lang="en-US" baseline="-25000" dirty="0" err="1"/>
              <a:t>y</a:t>
            </a:r>
            <a:endParaRPr lang="en-US" dirty="0"/>
          </a:p>
        </p:txBody>
      </p:sp>
      <p:sp>
        <p:nvSpPr>
          <p:cNvPr id="42" name="Double Bracket 41">
            <a:extLst>
              <a:ext uri="{FF2B5EF4-FFF2-40B4-BE49-F238E27FC236}">
                <a16:creationId xmlns:a16="http://schemas.microsoft.com/office/drawing/2014/main" id="{2E4FD1BA-C9E2-474B-8BAE-4A6EF13B0919}"/>
              </a:ext>
            </a:extLst>
          </p:cNvPr>
          <p:cNvSpPr/>
          <p:nvPr/>
        </p:nvSpPr>
        <p:spPr>
          <a:xfrm>
            <a:off x="8280545" y="2009213"/>
            <a:ext cx="2048397" cy="1561036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 Single Corner of Rectangle 42">
            <a:extLst>
              <a:ext uri="{FF2B5EF4-FFF2-40B4-BE49-F238E27FC236}">
                <a16:creationId xmlns:a16="http://schemas.microsoft.com/office/drawing/2014/main" id="{E43AAAF7-D087-8844-B6F3-FB0C14F820BF}"/>
              </a:ext>
            </a:extLst>
          </p:cNvPr>
          <p:cNvSpPr/>
          <p:nvPr/>
        </p:nvSpPr>
        <p:spPr>
          <a:xfrm>
            <a:off x="9335994" y="213681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</a:p>
        </p:txBody>
      </p:sp>
      <p:sp>
        <p:nvSpPr>
          <p:cNvPr id="44" name="Round Single Corner of Rectangle 43">
            <a:extLst>
              <a:ext uri="{FF2B5EF4-FFF2-40B4-BE49-F238E27FC236}">
                <a16:creationId xmlns:a16="http://schemas.microsoft.com/office/drawing/2014/main" id="{9E3E987D-9F4E-7A4B-BF49-7865C9126B06}"/>
              </a:ext>
            </a:extLst>
          </p:cNvPr>
          <p:cNvSpPr/>
          <p:nvPr/>
        </p:nvSpPr>
        <p:spPr>
          <a:xfrm>
            <a:off x="9799154" y="2151078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5" name="Round Single Corner of Rectangle 44">
            <a:extLst>
              <a:ext uri="{FF2B5EF4-FFF2-40B4-BE49-F238E27FC236}">
                <a16:creationId xmlns:a16="http://schemas.microsoft.com/office/drawing/2014/main" id="{55E8072E-4C2A-F546-A8E7-CA25E5B98BA0}"/>
              </a:ext>
            </a:extLst>
          </p:cNvPr>
          <p:cNvSpPr/>
          <p:nvPr/>
        </p:nvSpPr>
        <p:spPr>
          <a:xfrm>
            <a:off x="9335994" y="259837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46" name="Round Single Corner of Rectangle 45">
            <a:extLst>
              <a:ext uri="{FF2B5EF4-FFF2-40B4-BE49-F238E27FC236}">
                <a16:creationId xmlns:a16="http://schemas.microsoft.com/office/drawing/2014/main" id="{BF755EB0-3E35-1047-A108-B637C6247BB8}"/>
              </a:ext>
            </a:extLst>
          </p:cNvPr>
          <p:cNvSpPr/>
          <p:nvPr/>
        </p:nvSpPr>
        <p:spPr>
          <a:xfrm>
            <a:off x="9799154" y="259837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7" name="Round Single Corner of Rectangle 46">
            <a:extLst>
              <a:ext uri="{FF2B5EF4-FFF2-40B4-BE49-F238E27FC236}">
                <a16:creationId xmlns:a16="http://schemas.microsoft.com/office/drawing/2014/main" id="{944314D1-591D-B84F-AAEA-97322F4857DC}"/>
              </a:ext>
            </a:extLst>
          </p:cNvPr>
          <p:cNvSpPr/>
          <p:nvPr/>
        </p:nvSpPr>
        <p:spPr>
          <a:xfrm>
            <a:off x="8438196" y="3018374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8" name="Round Single Corner of Rectangle 47">
            <a:extLst>
              <a:ext uri="{FF2B5EF4-FFF2-40B4-BE49-F238E27FC236}">
                <a16:creationId xmlns:a16="http://schemas.microsoft.com/office/drawing/2014/main" id="{FE1571E2-447C-5F46-A1F6-95B2D4B10D3E}"/>
              </a:ext>
            </a:extLst>
          </p:cNvPr>
          <p:cNvSpPr/>
          <p:nvPr/>
        </p:nvSpPr>
        <p:spPr>
          <a:xfrm>
            <a:off x="8901356" y="303264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9" name="Round Single Corner of Rectangle 48">
            <a:extLst>
              <a:ext uri="{FF2B5EF4-FFF2-40B4-BE49-F238E27FC236}">
                <a16:creationId xmlns:a16="http://schemas.microsoft.com/office/drawing/2014/main" id="{1021F70C-CCD6-8243-9872-3699740CFAC6}"/>
              </a:ext>
            </a:extLst>
          </p:cNvPr>
          <p:cNvSpPr/>
          <p:nvPr/>
        </p:nvSpPr>
        <p:spPr>
          <a:xfrm>
            <a:off x="9335994" y="3018374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0" name="Round Single Corner of Rectangle 49">
            <a:extLst>
              <a:ext uri="{FF2B5EF4-FFF2-40B4-BE49-F238E27FC236}">
                <a16:creationId xmlns:a16="http://schemas.microsoft.com/office/drawing/2014/main" id="{3EB41107-C264-6B45-B8FF-80335382BE03}"/>
              </a:ext>
            </a:extLst>
          </p:cNvPr>
          <p:cNvSpPr/>
          <p:nvPr/>
        </p:nvSpPr>
        <p:spPr>
          <a:xfrm>
            <a:off x="9799154" y="303264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FB8242-FC06-754E-BCA1-150C9003ECBC}"/>
              </a:ext>
            </a:extLst>
          </p:cNvPr>
          <p:cNvSpPr txBox="1"/>
          <p:nvPr/>
        </p:nvSpPr>
        <p:spPr>
          <a:xfrm>
            <a:off x="3350291" y="4024790"/>
            <a:ext cx="4930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Skew, if sensor not perpendicular to optic axis</a:t>
            </a:r>
          </a:p>
        </p:txBody>
      </p:sp>
      <p:sp>
        <p:nvSpPr>
          <p:cNvPr id="56" name="Double Bracket 55">
            <a:extLst>
              <a:ext uri="{FF2B5EF4-FFF2-40B4-BE49-F238E27FC236}">
                <a16:creationId xmlns:a16="http://schemas.microsoft.com/office/drawing/2014/main" id="{9A5F6518-8DA3-D74A-8BAE-E961C7415BF7}"/>
              </a:ext>
            </a:extLst>
          </p:cNvPr>
          <p:cNvSpPr/>
          <p:nvPr/>
        </p:nvSpPr>
        <p:spPr>
          <a:xfrm>
            <a:off x="4338018" y="4593677"/>
            <a:ext cx="2048397" cy="1561036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1C0C83C-8944-2742-AFDF-9870EB9DB7C8}"/>
              </a:ext>
            </a:extLst>
          </p:cNvPr>
          <p:cNvGrpSpPr/>
          <p:nvPr/>
        </p:nvGrpSpPr>
        <p:grpSpPr>
          <a:xfrm>
            <a:off x="4483903" y="4721230"/>
            <a:ext cx="1731007" cy="1238950"/>
            <a:chOff x="4483903" y="4721230"/>
            <a:chExt cx="1731007" cy="12389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ound Single Corner of Rectangle 52">
                  <a:extLst>
                    <a:ext uri="{FF2B5EF4-FFF2-40B4-BE49-F238E27FC236}">
                      <a16:creationId xmlns:a16="http://schemas.microsoft.com/office/drawing/2014/main" id="{2A139019-EDEC-9E41-84FC-C80840E1A693}"/>
                    </a:ext>
                  </a:extLst>
                </p:cNvPr>
                <p:cNvSpPr/>
                <p:nvPr/>
              </p:nvSpPr>
              <p:spPr>
                <a:xfrm>
                  <a:off x="4951395" y="4735542"/>
                  <a:ext cx="358283" cy="343075"/>
                </a:xfrm>
                <a:prstGeom prst="round1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" name="Round Single Corner of Rectangle 52">
                  <a:extLst>
                    <a:ext uri="{FF2B5EF4-FFF2-40B4-BE49-F238E27FC236}">
                      <a16:creationId xmlns:a16="http://schemas.microsoft.com/office/drawing/2014/main" id="{2A139019-EDEC-9E41-84FC-C80840E1A6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1395" y="4735542"/>
                  <a:ext cx="358283" cy="343075"/>
                </a:xfrm>
                <a:prstGeom prst="round1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Round Single Corner of Rectangle 53">
              <a:extLst>
                <a:ext uri="{FF2B5EF4-FFF2-40B4-BE49-F238E27FC236}">
                  <a16:creationId xmlns:a16="http://schemas.microsoft.com/office/drawing/2014/main" id="{6BAAE0DE-71FF-4A4C-99D3-200747AA2123}"/>
                </a:ext>
              </a:extLst>
            </p:cNvPr>
            <p:cNvSpPr/>
            <p:nvPr/>
          </p:nvSpPr>
          <p:spPr>
            <a:xfrm>
              <a:off x="4488235" y="5182835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57" name="Round Single Corner of Rectangle 56">
              <a:extLst>
                <a:ext uri="{FF2B5EF4-FFF2-40B4-BE49-F238E27FC236}">
                  <a16:creationId xmlns:a16="http://schemas.microsoft.com/office/drawing/2014/main" id="{FB380A93-AD2D-9C44-B34D-27C1BD704DB1}"/>
                </a:ext>
              </a:extLst>
            </p:cNvPr>
            <p:cNvSpPr/>
            <p:nvPr/>
          </p:nvSpPr>
          <p:spPr>
            <a:xfrm>
              <a:off x="5393467" y="4721275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</a:t>
              </a:r>
            </a:p>
          </p:txBody>
        </p:sp>
        <p:sp>
          <p:nvSpPr>
            <p:cNvPr id="58" name="Round Single Corner of Rectangle 57">
              <a:extLst>
                <a:ext uri="{FF2B5EF4-FFF2-40B4-BE49-F238E27FC236}">
                  <a16:creationId xmlns:a16="http://schemas.microsoft.com/office/drawing/2014/main" id="{1DD16BAE-D545-2B47-ABB5-A8DE7A3F3367}"/>
                </a:ext>
              </a:extLst>
            </p:cNvPr>
            <p:cNvSpPr/>
            <p:nvPr/>
          </p:nvSpPr>
          <p:spPr>
            <a:xfrm>
              <a:off x="5856627" y="4735542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59" name="Round Single Corner of Rectangle 58">
              <a:extLst>
                <a:ext uri="{FF2B5EF4-FFF2-40B4-BE49-F238E27FC236}">
                  <a16:creationId xmlns:a16="http://schemas.microsoft.com/office/drawing/2014/main" id="{EE37DAD8-0198-EC41-A0EE-77C0387EE3B9}"/>
                </a:ext>
              </a:extLst>
            </p:cNvPr>
            <p:cNvSpPr/>
            <p:nvPr/>
          </p:nvSpPr>
          <p:spPr>
            <a:xfrm>
              <a:off x="5393467" y="5182835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</a:p>
          </p:txBody>
        </p:sp>
        <p:sp>
          <p:nvSpPr>
            <p:cNvPr id="60" name="Round Single Corner of Rectangle 59">
              <a:extLst>
                <a:ext uri="{FF2B5EF4-FFF2-40B4-BE49-F238E27FC236}">
                  <a16:creationId xmlns:a16="http://schemas.microsoft.com/office/drawing/2014/main" id="{3FBBB8FB-FB85-3C4D-A712-4B6A875F6736}"/>
                </a:ext>
              </a:extLst>
            </p:cNvPr>
            <p:cNvSpPr/>
            <p:nvPr/>
          </p:nvSpPr>
          <p:spPr>
            <a:xfrm>
              <a:off x="5856627" y="5182835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61" name="Round Single Corner of Rectangle 60">
              <a:extLst>
                <a:ext uri="{FF2B5EF4-FFF2-40B4-BE49-F238E27FC236}">
                  <a16:creationId xmlns:a16="http://schemas.microsoft.com/office/drawing/2014/main" id="{946208EF-43E1-2041-A871-BEF381D9B004}"/>
                </a:ext>
              </a:extLst>
            </p:cNvPr>
            <p:cNvSpPr/>
            <p:nvPr/>
          </p:nvSpPr>
          <p:spPr>
            <a:xfrm>
              <a:off x="4495669" y="5602838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62" name="Round Single Corner of Rectangle 61">
              <a:extLst>
                <a:ext uri="{FF2B5EF4-FFF2-40B4-BE49-F238E27FC236}">
                  <a16:creationId xmlns:a16="http://schemas.microsoft.com/office/drawing/2014/main" id="{4768F12E-0E79-D245-8697-3393F8D81F22}"/>
                </a:ext>
              </a:extLst>
            </p:cNvPr>
            <p:cNvSpPr/>
            <p:nvPr/>
          </p:nvSpPr>
          <p:spPr>
            <a:xfrm>
              <a:off x="4958829" y="5617105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63" name="Round Single Corner of Rectangle 62">
              <a:extLst>
                <a:ext uri="{FF2B5EF4-FFF2-40B4-BE49-F238E27FC236}">
                  <a16:creationId xmlns:a16="http://schemas.microsoft.com/office/drawing/2014/main" id="{B6210B21-486E-CE41-B8B9-F7D56DD3AC19}"/>
                </a:ext>
              </a:extLst>
            </p:cNvPr>
            <p:cNvSpPr/>
            <p:nvPr/>
          </p:nvSpPr>
          <p:spPr>
            <a:xfrm>
              <a:off x="5393467" y="5602838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4" name="Round Single Corner of Rectangle 63">
              <a:extLst>
                <a:ext uri="{FF2B5EF4-FFF2-40B4-BE49-F238E27FC236}">
                  <a16:creationId xmlns:a16="http://schemas.microsoft.com/office/drawing/2014/main" id="{5A3C1884-9208-724C-80B9-3A6FD6DAA9BE}"/>
                </a:ext>
              </a:extLst>
            </p:cNvPr>
            <p:cNvSpPr/>
            <p:nvPr/>
          </p:nvSpPr>
          <p:spPr>
            <a:xfrm>
              <a:off x="5856627" y="5617105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65" name="Round Single Corner of Rectangle 64">
              <a:extLst>
                <a:ext uri="{FF2B5EF4-FFF2-40B4-BE49-F238E27FC236}">
                  <a16:creationId xmlns:a16="http://schemas.microsoft.com/office/drawing/2014/main" id="{09C12A01-5525-A249-82EC-1C4CA1F5D318}"/>
                </a:ext>
              </a:extLst>
            </p:cNvPr>
            <p:cNvSpPr/>
            <p:nvPr/>
          </p:nvSpPr>
          <p:spPr>
            <a:xfrm>
              <a:off x="4483903" y="4721230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f</a:t>
              </a:r>
              <a:r>
                <a:rPr lang="en-US" baseline="-25000" dirty="0" err="1"/>
                <a:t>x</a:t>
              </a:r>
              <a:endParaRPr lang="en-US" dirty="0"/>
            </a:p>
          </p:txBody>
        </p:sp>
        <p:sp>
          <p:nvSpPr>
            <p:cNvPr id="66" name="Round Single Corner of Rectangle 65">
              <a:extLst>
                <a:ext uri="{FF2B5EF4-FFF2-40B4-BE49-F238E27FC236}">
                  <a16:creationId xmlns:a16="http://schemas.microsoft.com/office/drawing/2014/main" id="{5A77E5D5-9D9C-4A4B-A44F-52F07F4E8454}"/>
                </a:ext>
              </a:extLst>
            </p:cNvPr>
            <p:cNvSpPr/>
            <p:nvPr/>
          </p:nvSpPr>
          <p:spPr>
            <a:xfrm>
              <a:off x="4947063" y="5182790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f</a:t>
              </a:r>
              <a:r>
                <a:rPr lang="en-US" baseline="-25000" dirty="0" err="1"/>
                <a:t>y</a:t>
              </a:r>
              <a:endParaRPr 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959DE3-AF54-8A8E-D213-BFCBDDC3B11F}"/>
              </a:ext>
            </a:extLst>
          </p:cNvPr>
          <p:cNvSpPr txBox="1"/>
          <p:nvPr/>
        </p:nvSpPr>
        <p:spPr>
          <a:xfrm>
            <a:off x="9799154" y="6139969"/>
            <a:ext cx="2241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More details </a:t>
            </a:r>
            <a:r>
              <a:rPr lang="en-US" dirty="0">
                <a:hlinkClick r:id="rId3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864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44230-6A5C-FC8E-2500-30A41E20D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Lec</a:t>
            </a:r>
            <a:r>
              <a:rPr lang="en-US" dirty="0"/>
              <a:t> 2: Recap + Clarification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B7CF6A-B338-EABA-9FAC-43BDEC1A3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275985" y="3561210"/>
            <a:ext cx="5473700" cy="279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1C838-094B-F64E-9C3C-5B7060E5B3A0}"/>
              </a:ext>
            </a:extLst>
          </p:cNvPr>
          <p:cNvSpPr/>
          <p:nvPr/>
        </p:nvSpPr>
        <p:spPr>
          <a:xfrm>
            <a:off x="3113755" y="3243710"/>
            <a:ext cx="914400" cy="914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F72799-0326-187B-8F42-61080393B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334" y="2436887"/>
            <a:ext cx="1397000" cy="87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35B7C8-FC9D-3B61-13D8-29EA689F2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55582">
            <a:off x="8025334" y="3321269"/>
            <a:ext cx="1397000" cy="876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8A70AA-B593-DE68-DF63-CE49FF12A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78282">
            <a:off x="7985123" y="4166018"/>
            <a:ext cx="1397000" cy="876300"/>
          </a:xfrm>
          <a:prstGeom prst="rect">
            <a:avLst/>
          </a:prstGeom>
        </p:spPr>
      </p:pic>
      <p:sp>
        <p:nvSpPr>
          <p:cNvPr id="10" name="Trapezium 9">
            <a:extLst>
              <a:ext uri="{FF2B5EF4-FFF2-40B4-BE49-F238E27FC236}">
                <a16:creationId xmlns:a16="http://schemas.microsoft.com/office/drawing/2014/main" id="{DAECD82C-8C94-9394-A2AC-380F962DBBE8}"/>
              </a:ext>
            </a:extLst>
          </p:cNvPr>
          <p:cNvSpPr/>
          <p:nvPr/>
        </p:nvSpPr>
        <p:spPr>
          <a:xfrm rot="4219312">
            <a:off x="6706775" y="2440009"/>
            <a:ext cx="1136469" cy="1874521"/>
          </a:xfrm>
          <a:prstGeom prst="trapezoid">
            <a:avLst>
              <a:gd name="adj" fmla="val 3590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ium 10">
            <a:extLst>
              <a:ext uri="{FF2B5EF4-FFF2-40B4-BE49-F238E27FC236}">
                <a16:creationId xmlns:a16="http://schemas.microsoft.com/office/drawing/2014/main" id="{86529676-F94E-5180-0876-E7669A5DBB1B}"/>
              </a:ext>
            </a:extLst>
          </p:cNvPr>
          <p:cNvSpPr/>
          <p:nvPr/>
        </p:nvSpPr>
        <p:spPr>
          <a:xfrm rot="5400000">
            <a:off x="6680648" y="2798973"/>
            <a:ext cx="1136469" cy="1874521"/>
          </a:xfrm>
          <a:prstGeom prst="trapezoid">
            <a:avLst>
              <a:gd name="adj" fmla="val 3590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apezium 11">
            <a:extLst>
              <a:ext uri="{FF2B5EF4-FFF2-40B4-BE49-F238E27FC236}">
                <a16:creationId xmlns:a16="http://schemas.microsoft.com/office/drawing/2014/main" id="{6FDE2E6F-0257-87D9-E7A5-8DF7281B43CC}"/>
              </a:ext>
            </a:extLst>
          </p:cNvPr>
          <p:cNvSpPr/>
          <p:nvPr/>
        </p:nvSpPr>
        <p:spPr>
          <a:xfrm rot="6508014">
            <a:off x="6662828" y="3165016"/>
            <a:ext cx="1136469" cy="1892039"/>
          </a:xfrm>
          <a:prstGeom prst="trapezoid">
            <a:avLst>
              <a:gd name="adj" fmla="val 3590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271016-0E4D-43BE-EDB7-1CB45A484F4A}"/>
              </a:ext>
            </a:extLst>
          </p:cNvPr>
          <p:cNvSpPr/>
          <p:nvPr/>
        </p:nvSpPr>
        <p:spPr>
          <a:xfrm>
            <a:off x="6037479" y="3213901"/>
            <a:ext cx="914400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8C6E2A-BAA9-D602-6306-347263A35EDE}"/>
              </a:ext>
            </a:extLst>
          </p:cNvPr>
          <p:cNvCxnSpPr>
            <a:cxnSpLocks/>
          </p:cNvCxnSpPr>
          <p:nvPr/>
        </p:nvCxnSpPr>
        <p:spPr>
          <a:xfrm>
            <a:off x="9629122" y="2693163"/>
            <a:ext cx="135853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B23A8F0-9507-A9C0-8FE3-600E0D20BC29}"/>
              </a:ext>
            </a:extLst>
          </p:cNvPr>
          <p:cNvSpPr/>
          <p:nvPr/>
        </p:nvSpPr>
        <p:spPr>
          <a:xfrm>
            <a:off x="10352472" y="2526611"/>
            <a:ext cx="112833" cy="3331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AFE96F4-CF2F-3FB7-460F-1530829C0A45}"/>
              </a:ext>
            </a:extLst>
          </p:cNvPr>
          <p:cNvCxnSpPr>
            <a:cxnSpLocks/>
          </p:cNvCxnSpPr>
          <p:nvPr/>
        </p:nvCxnSpPr>
        <p:spPr>
          <a:xfrm>
            <a:off x="9677019" y="3681586"/>
            <a:ext cx="135853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7BD1526-F0C1-27D2-C768-BC2D9F2581EA}"/>
              </a:ext>
            </a:extLst>
          </p:cNvPr>
          <p:cNvSpPr/>
          <p:nvPr/>
        </p:nvSpPr>
        <p:spPr>
          <a:xfrm>
            <a:off x="9969290" y="3528097"/>
            <a:ext cx="112833" cy="3331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9B09196-FE24-8AE1-E6E6-89A06C40584F}"/>
              </a:ext>
            </a:extLst>
          </p:cNvPr>
          <p:cNvCxnSpPr>
            <a:cxnSpLocks/>
          </p:cNvCxnSpPr>
          <p:nvPr/>
        </p:nvCxnSpPr>
        <p:spPr>
          <a:xfrm>
            <a:off x="9724916" y="4670009"/>
            <a:ext cx="135853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AEDB9B0-0C01-BAF1-0CC9-7C7B2397BC74}"/>
              </a:ext>
            </a:extLst>
          </p:cNvPr>
          <p:cNvSpPr/>
          <p:nvPr/>
        </p:nvSpPr>
        <p:spPr>
          <a:xfrm>
            <a:off x="10213135" y="4503457"/>
            <a:ext cx="112833" cy="3331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24A3CBA-4DF7-F043-3394-D8E11B862A51}"/>
              </a:ext>
            </a:extLst>
          </p:cNvPr>
          <p:cNvCxnSpPr>
            <a:cxnSpLocks/>
          </p:cNvCxnSpPr>
          <p:nvPr/>
        </p:nvCxnSpPr>
        <p:spPr>
          <a:xfrm flipV="1">
            <a:off x="1460865" y="3848138"/>
            <a:ext cx="1524260" cy="1101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57A5674-6D17-6888-FD98-54435A2B6DF4}"/>
              </a:ext>
            </a:extLst>
          </p:cNvPr>
          <p:cNvSpPr txBox="1"/>
          <p:nvPr/>
        </p:nvSpPr>
        <p:spPr>
          <a:xfrm>
            <a:off x="3048017" y="456226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25A987-DD16-E662-3CFF-9BF7D7A820F1}"/>
              </a:ext>
            </a:extLst>
          </p:cNvPr>
          <p:cNvSpPr txBox="1"/>
          <p:nvPr/>
        </p:nvSpPr>
        <p:spPr>
          <a:xfrm>
            <a:off x="3426760" y="45492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30AB6D-DE32-8564-3CD4-A810210D295B}"/>
              </a:ext>
            </a:extLst>
          </p:cNvPr>
          <p:cNvSpPr txBox="1"/>
          <p:nvPr/>
        </p:nvSpPr>
        <p:spPr>
          <a:xfrm>
            <a:off x="3865862" y="458033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1466E61-2BB8-3262-C0CC-9F26680A1081}"/>
              </a:ext>
            </a:extLst>
          </p:cNvPr>
          <p:cNvSpPr/>
          <p:nvPr/>
        </p:nvSpPr>
        <p:spPr>
          <a:xfrm>
            <a:off x="3507855" y="4929682"/>
            <a:ext cx="125784" cy="11894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8413CD0-9234-532D-203E-17697E4E6F3E}"/>
              </a:ext>
            </a:extLst>
          </p:cNvPr>
          <p:cNvSpPr/>
          <p:nvPr/>
        </p:nvSpPr>
        <p:spPr>
          <a:xfrm>
            <a:off x="3095661" y="4920334"/>
            <a:ext cx="125784" cy="11894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02AD3EA-1526-0D7D-5E04-7B93B1F9348C}"/>
              </a:ext>
            </a:extLst>
          </p:cNvPr>
          <p:cNvSpPr/>
          <p:nvPr/>
        </p:nvSpPr>
        <p:spPr>
          <a:xfrm>
            <a:off x="3947169" y="4920334"/>
            <a:ext cx="125784" cy="11894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apezium 26">
            <a:extLst>
              <a:ext uri="{FF2B5EF4-FFF2-40B4-BE49-F238E27FC236}">
                <a16:creationId xmlns:a16="http://schemas.microsoft.com/office/drawing/2014/main" id="{65399198-97E3-2635-0727-B0A8B12AB767}"/>
              </a:ext>
            </a:extLst>
          </p:cNvPr>
          <p:cNvSpPr/>
          <p:nvPr/>
        </p:nvSpPr>
        <p:spPr>
          <a:xfrm rot="10817646">
            <a:off x="3154759" y="3284170"/>
            <a:ext cx="837372" cy="838826"/>
          </a:xfrm>
          <a:prstGeom prst="trapezoid">
            <a:avLst>
              <a:gd name="adj" fmla="val 548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8" descr="undefined">
            <a:extLst>
              <a:ext uri="{FF2B5EF4-FFF2-40B4-BE49-F238E27FC236}">
                <a16:creationId xmlns:a16="http://schemas.microsoft.com/office/drawing/2014/main" id="{0A9E16B1-FB50-A11B-972E-BF6707E24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233" y="970759"/>
            <a:ext cx="2737225" cy="205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243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9E753-613F-0E42-95FE-3C680E3E6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 coordinates from 3D point</a:t>
            </a:r>
          </a:p>
        </p:txBody>
      </p:sp>
      <p:sp>
        <p:nvSpPr>
          <p:cNvPr id="56" name="Double Bracket 55">
            <a:extLst>
              <a:ext uri="{FF2B5EF4-FFF2-40B4-BE49-F238E27FC236}">
                <a16:creationId xmlns:a16="http://schemas.microsoft.com/office/drawing/2014/main" id="{9A5F6518-8DA3-D74A-8BAE-E961C7415BF7}"/>
              </a:ext>
            </a:extLst>
          </p:cNvPr>
          <p:cNvSpPr/>
          <p:nvPr/>
        </p:nvSpPr>
        <p:spPr>
          <a:xfrm>
            <a:off x="6345237" y="2251919"/>
            <a:ext cx="2048397" cy="1561036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Double Bracket 66">
            <a:extLst>
              <a:ext uri="{FF2B5EF4-FFF2-40B4-BE49-F238E27FC236}">
                <a16:creationId xmlns:a16="http://schemas.microsoft.com/office/drawing/2014/main" id="{3C8EC2EF-75B1-364A-B709-ECE0E5C0A8D3}"/>
              </a:ext>
            </a:extLst>
          </p:cNvPr>
          <p:cNvSpPr/>
          <p:nvPr/>
        </p:nvSpPr>
        <p:spPr>
          <a:xfrm>
            <a:off x="8502843" y="2251920"/>
            <a:ext cx="737801" cy="1955806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 Single Corner of Rectangle 70">
            <a:extLst>
              <a:ext uri="{FF2B5EF4-FFF2-40B4-BE49-F238E27FC236}">
                <a16:creationId xmlns:a16="http://schemas.microsoft.com/office/drawing/2014/main" id="{46D73693-8D67-3C4A-881C-2EEACE02A8F0}"/>
              </a:ext>
            </a:extLst>
          </p:cNvPr>
          <p:cNvSpPr/>
          <p:nvPr/>
        </p:nvSpPr>
        <p:spPr>
          <a:xfrm>
            <a:off x="8678464" y="2855344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72" name="Round Single Corner of Rectangle 71">
            <a:extLst>
              <a:ext uri="{FF2B5EF4-FFF2-40B4-BE49-F238E27FC236}">
                <a16:creationId xmlns:a16="http://schemas.microsoft.com/office/drawing/2014/main" id="{3B9889A2-3499-4445-88E1-64759BC0140B}"/>
              </a:ext>
            </a:extLst>
          </p:cNvPr>
          <p:cNvSpPr/>
          <p:nvPr/>
        </p:nvSpPr>
        <p:spPr>
          <a:xfrm>
            <a:off x="8685898" y="327534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Round Single Corner of Rectangle 72">
            <a:extLst>
              <a:ext uri="{FF2B5EF4-FFF2-40B4-BE49-F238E27FC236}">
                <a16:creationId xmlns:a16="http://schemas.microsoft.com/office/drawing/2014/main" id="{DFA83CDC-0FCD-A444-9D93-ACBD4E2CB0E0}"/>
              </a:ext>
            </a:extLst>
          </p:cNvPr>
          <p:cNvSpPr/>
          <p:nvPr/>
        </p:nvSpPr>
        <p:spPr>
          <a:xfrm>
            <a:off x="8674132" y="2393739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74" name="Round Single Corner of Rectangle 73">
            <a:extLst>
              <a:ext uri="{FF2B5EF4-FFF2-40B4-BE49-F238E27FC236}">
                <a16:creationId xmlns:a16="http://schemas.microsoft.com/office/drawing/2014/main" id="{3E7D3A9A-E5F6-8641-A2AE-AF637FFF6ABA}"/>
              </a:ext>
            </a:extLst>
          </p:cNvPr>
          <p:cNvSpPr/>
          <p:nvPr/>
        </p:nvSpPr>
        <p:spPr>
          <a:xfrm>
            <a:off x="8685897" y="3695350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5" name="Double Bracket 74">
            <a:extLst>
              <a:ext uri="{FF2B5EF4-FFF2-40B4-BE49-F238E27FC236}">
                <a16:creationId xmlns:a16="http://schemas.microsoft.com/office/drawing/2014/main" id="{0ED7E741-F953-174B-AA21-1448915588C1}"/>
              </a:ext>
            </a:extLst>
          </p:cNvPr>
          <p:cNvSpPr/>
          <p:nvPr/>
        </p:nvSpPr>
        <p:spPr>
          <a:xfrm>
            <a:off x="3808974" y="2318826"/>
            <a:ext cx="737801" cy="1493483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 Single Corner of Rectangle 75">
            <a:extLst>
              <a:ext uri="{FF2B5EF4-FFF2-40B4-BE49-F238E27FC236}">
                <a16:creationId xmlns:a16="http://schemas.microsoft.com/office/drawing/2014/main" id="{4380FDE6-E191-9E41-8A18-01EF71B78553}"/>
              </a:ext>
            </a:extLst>
          </p:cNvPr>
          <p:cNvSpPr/>
          <p:nvPr/>
        </p:nvSpPr>
        <p:spPr>
          <a:xfrm>
            <a:off x="3984595" y="2922250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77" name="Round Single Corner of Rectangle 76">
            <a:extLst>
              <a:ext uri="{FF2B5EF4-FFF2-40B4-BE49-F238E27FC236}">
                <a16:creationId xmlns:a16="http://schemas.microsoft.com/office/drawing/2014/main" id="{33BC3674-41C5-E743-870F-E59A149C0008}"/>
              </a:ext>
            </a:extLst>
          </p:cNvPr>
          <p:cNvSpPr/>
          <p:nvPr/>
        </p:nvSpPr>
        <p:spPr>
          <a:xfrm>
            <a:off x="3992029" y="3342253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8" name="Round Single Corner of Rectangle 77">
            <a:extLst>
              <a:ext uri="{FF2B5EF4-FFF2-40B4-BE49-F238E27FC236}">
                <a16:creationId xmlns:a16="http://schemas.microsoft.com/office/drawing/2014/main" id="{1245F7DE-8DB4-3C41-B06D-B2E65D39CD99}"/>
              </a:ext>
            </a:extLst>
          </p:cNvPr>
          <p:cNvSpPr/>
          <p:nvPr/>
        </p:nvSpPr>
        <p:spPr>
          <a:xfrm>
            <a:off x="3980263" y="2460645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80" name="Right Arrow 79">
            <a:extLst>
              <a:ext uri="{FF2B5EF4-FFF2-40B4-BE49-F238E27FC236}">
                <a16:creationId xmlns:a16="http://schemas.microsoft.com/office/drawing/2014/main" id="{3804712D-594F-4A4B-A5A2-4374D4A3C307}"/>
              </a:ext>
            </a:extLst>
          </p:cNvPr>
          <p:cNvSpPr/>
          <p:nvPr/>
        </p:nvSpPr>
        <p:spPr>
          <a:xfrm flipH="1">
            <a:off x="4712791" y="2830439"/>
            <a:ext cx="1325570" cy="48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3270EE7-C20E-2E4C-9D8B-D1FE8932CAB8}"/>
              </a:ext>
            </a:extLst>
          </p:cNvPr>
          <p:cNvGrpSpPr/>
          <p:nvPr/>
        </p:nvGrpSpPr>
        <p:grpSpPr>
          <a:xfrm>
            <a:off x="6503931" y="2393739"/>
            <a:ext cx="1731007" cy="1238950"/>
            <a:chOff x="4483903" y="4721230"/>
            <a:chExt cx="1731007" cy="12389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ound Single Corner of Rectangle 81">
                  <a:extLst>
                    <a:ext uri="{FF2B5EF4-FFF2-40B4-BE49-F238E27FC236}">
                      <a16:creationId xmlns:a16="http://schemas.microsoft.com/office/drawing/2014/main" id="{F5579065-5632-AE40-9694-CBE55AFD7303}"/>
                    </a:ext>
                  </a:extLst>
                </p:cNvPr>
                <p:cNvSpPr/>
                <p:nvPr/>
              </p:nvSpPr>
              <p:spPr>
                <a:xfrm>
                  <a:off x="4951395" y="4735542"/>
                  <a:ext cx="358283" cy="343075"/>
                </a:xfrm>
                <a:prstGeom prst="round1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Round Single Corner of Rectangle 81">
                  <a:extLst>
                    <a:ext uri="{FF2B5EF4-FFF2-40B4-BE49-F238E27FC236}">
                      <a16:creationId xmlns:a16="http://schemas.microsoft.com/office/drawing/2014/main" id="{F5579065-5632-AE40-9694-CBE55AFD73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1395" y="4735542"/>
                  <a:ext cx="358283" cy="343075"/>
                </a:xfrm>
                <a:prstGeom prst="round1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Round Single Corner of Rectangle 82">
              <a:extLst>
                <a:ext uri="{FF2B5EF4-FFF2-40B4-BE49-F238E27FC236}">
                  <a16:creationId xmlns:a16="http://schemas.microsoft.com/office/drawing/2014/main" id="{BBB78465-0F3A-7942-B66C-A9925BE21DDA}"/>
                </a:ext>
              </a:extLst>
            </p:cNvPr>
            <p:cNvSpPr/>
            <p:nvPr/>
          </p:nvSpPr>
          <p:spPr>
            <a:xfrm>
              <a:off x="4488235" y="5182835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4" name="Round Single Corner of Rectangle 83">
              <a:extLst>
                <a:ext uri="{FF2B5EF4-FFF2-40B4-BE49-F238E27FC236}">
                  <a16:creationId xmlns:a16="http://schemas.microsoft.com/office/drawing/2014/main" id="{4E88064E-E2AB-F148-949F-6A905822EE6A}"/>
                </a:ext>
              </a:extLst>
            </p:cNvPr>
            <p:cNvSpPr/>
            <p:nvPr/>
          </p:nvSpPr>
          <p:spPr>
            <a:xfrm>
              <a:off x="5393467" y="4721275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</a:t>
              </a:r>
            </a:p>
          </p:txBody>
        </p:sp>
        <p:sp>
          <p:nvSpPr>
            <p:cNvPr id="85" name="Round Single Corner of Rectangle 84">
              <a:extLst>
                <a:ext uri="{FF2B5EF4-FFF2-40B4-BE49-F238E27FC236}">
                  <a16:creationId xmlns:a16="http://schemas.microsoft.com/office/drawing/2014/main" id="{A0C284E1-96BA-5442-8E43-9626D036A21D}"/>
                </a:ext>
              </a:extLst>
            </p:cNvPr>
            <p:cNvSpPr/>
            <p:nvPr/>
          </p:nvSpPr>
          <p:spPr>
            <a:xfrm>
              <a:off x="5856627" y="4735542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" name="Round Single Corner of Rectangle 85">
              <a:extLst>
                <a:ext uri="{FF2B5EF4-FFF2-40B4-BE49-F238E27FC236}">
                  <a16:creationId xmlns:a16="http://schemas.microsoft.com/office/drawing/2014/main" id="{07296065-4193-8B4C-ADB7-36236F033DE1}"/>
                </a:ext>
              </a:extLst>
            </p:cNvPr>
            <p:cNvSpPr/>
            <p:nvPr/>
          </p:nvSpPr>
          <p:spPr>
            <a:xfrm>
              <a:off x="5393467" y="5182835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</a:p>
          </p:txBody>
        </p:sp>
        <p:sp>
          <p:nvSpPr>
            <p:cNvPr id="87" name="Round Single Corner of Rectangle 86">
              <a:extLst>
                <a:ext uri="{FF2B5EF4-FFF2-40B4-BE49-F238E27FC236}">
                  <a16:creationId xmlns:a16="http://schemas.microsoft.com/office/drawing/2014/main" id="{B330FBC9-0E52-EE4A-BEBE-6D744175083D}"/>
                </a:ext>
              </a:extLst>
            </p:cNvPr>
            <p:cNvSpPr/>
            <p:nvPr/>
          </p:nvSpPr>
          <p:spPr>
            <a:xfrm>
              <a:off x="5856627" y="5182835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8" name="Round Single Corner of Rectangle 87">
              <a:extLst>
                <a:ext uri="{FF2B5EF4-FFF2-40B4-BE49-F238E27FC236}">
                  <a16:creationId xmlns:a16="http://schemas.microsoft.com/office/drawing/2014/main" id="{035D63DB-EA95-3F47-B780-9293DFEDE64C}"/>
                </a:ext>
              </a:extLst>
            </p:cNvPr>
            <p:cNvSpPr/>
            <p:nvPr/>
          </p:nvSpPr>
          <p:spPr>
            <a:xfrm>
              <a:off x="4495669" y="5602838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9" name="Round Single Corner of Rectangle 88">
              <a:extLst>
                <a:ext uri="{FF2B5EF4-FFF2-40B4-BE49-F238E27FC236}">
                  <a16:creationId xmlns:a16="http://schemas.microsoft.com/office/drawing/2014/main" id="{F82F5916-BE7E-D940-8D17-21F80898842C}"/>
                </a:ext>
              </a:extLst>
            </p:cNvPr>
            <p:cNvSpPr/>
            <p:nvPr/>
          </p:nvSpPr>
          <p:spPr>
            <a:xfrm>
              <a:off x="4958829" y="5617105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90" name="Round Single Corner of Rectangle 89">
              <a:extLst>
                <a:ext uri="{FF2B5EF4-FFF2-40B4-BE49-F238E27FC236}">
                  <a16:creationId xmlns:a16="http://schemas.microsoft.com/office/drawing/2014/main" id="{580DFFB0-3F12-F94E-9F08-542CD1EE9661}"/>
                </a:ext>
              </a:extLst>
            </p:cNvPr>
            <p:cNvSpPr/>
            <p:nvPr/>
          </p:nvSpPr>
          <p:spPr>
            <a:xfrm>
              <a:off x="5393467" y="5602838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91" name="Round Single Corner of Rectangle 90">
              <a:extLst>
                <a:ext uri="{FF2B5EF4-FFF2-40B4-BE49-F238E27FC236}">
                  <a16:creationId xmlns:a16="http://schemas.microsoft.com/office/drawing/2014/main" id="{F3803B09-5471-0342-8C8C-E7B1DDE5A7D2}"/>
                </a:ext>
              </a:extLst>
            </p:cNvPr>
            <p:cNvSpPr/>
            <p:nvPr/>
          </p:nvSpPr>
          <p:spPr>
            <a:xfrm>
              <a:off x="5856627" y="5617105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92" name="Round Single Corner of Rectangle 91">
              <a:extLst>
                <a:ext uri="{FF2B5EF4-FFF2-40B4-BE49-F238E27FC236}">
                  <a16:creationId xmlns:a16="http://schemas.microsoft.com/office/drawing/2014/main" id="{19F5EBD2-687B-8443-A5D0-5A5A1E9EF5F5}"/>
                </a:ext>
              </a:extLst>
            </p:cNvPr>
            <p:cNvSpPr/>
            <p:nvPr/>
          </p:nvSpPr>
          <p:spPr>
            <a:xfrm>
              <a:off x="4483903" y="4721230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f</a:t>
              </a:r>
              <a:r>
                <a:rPr lang="en-US" baseline="-25000" dirty="0" err="1"/>
                <a:t>x</a:t>
              </a:r>
              <a:endParaRPr lang="en-US" dirty="0"/>
            </a:p>
          </p:txBody>
        </p:sp>
        <p:sp>
          <p:nvSpPr>
            <p:cNvPr id="93" name="Round Single Corner of Rectangle 92">
              <a:extLst>
                <a:ext uri="{FF2B5EF4-FFF2-40B4-BE49-F238E27FC236}">
                  <a16:creationId xmlns:a16="http://schemas.microsoft.com/office/drawing/2014/main" id="{7EE56B5B-3886-3C4D-99D8-351D38F9EA7B}"/>
                </a:ext>
              </a:extLst>
            </p:cNvPr>
            <p:cNvSpPr/>
            <p:nvPr/>
          </p:nvSpPr>
          <p:spPr>
            <a:xfrm>
              <a:off x="4947063" y="5182790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f</a:t>
              </a:r>
              <a:r>
                <a:rPr lang="en-US" baseline="-25000" dirty="0" err="1"/>
                <a:t>y</a:t>
              </a:r>
              <a:endParaRPr 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7229910-8580-934C-A1F9-AFE86FEC8FDA}"/>
              </a:ext>
            </a:extLst>
          </p:cNvPr>
          <p:cNvSpPr txBox="1"/>
          <p:nvPr/>
        </p:nvSpPr>
        <p:spPr>
          <a:xfrm>
            <a:off x="3662485" y="3998965"/>
            <a:ext cx="1375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pixel coordinates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3D0B1-454F-5D3B-541B-06F676AEE75A}"/>
              </a:ext>
            </a:extLst>
          </p:cNvPr>
          <p:cNvSpPr txBox="1"/>
          <p:nvPr/>
        </p:nvSpPr>
        <p:spPr>
          <a:xfrm>
            <a:off x="8234938" y="4318683"/>
            <a:ext cx="1375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 world coordinates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72E2C4-6B31-A56D-0EF8-B6345EA31ECB}"/>
              </a:ext>
            </a:extLst>
          </p:cNvPr>
          <p:cNvSpPr txBox="1"/>
          <p:nvPr/>
        </p:nvSpPr>
        <p:spPr>
          <a:xfrm>
            <a:off x="3430051" y="1132932"/>
            <a:ext cx="532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the camera is at the origin looking towards Z</a:t>
            </a:r>
          </a:p>
        </p:txBody>
      </p:sp>
    </p:spTree>
    <p:extLst>
      <p:ext uri="{BB962C8B-B14F-4D97-AF65-F5344CB8AC3E}">
        <p14:creationId xmlns:p14="http://schemas.microsoft.com/office/powerpoint/2010/main" val="2058082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DFBA3-9FF5-3EED-B8EB-DB30F006E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Pinhole camera matrix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5CBEC3-928F-8B3A-ED25-3EE0082B554B}"/>
              </a:ext>
            </a:extLst>
          </p:cNvPr>
          <p:cNvSpPr txBox="1"/>
          <p:nvPr/>
        </p:nvSpPr>
        <p:spPr>
          <a:xfrm>
            <a:off x="3850675" y="1103780"/>
            <a:ext cx="532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the camera is at an arbitrary location</a:t>
            </a:r>
          </a:p>
        </p:txBody>
      </p:sp>
      <p:sp>
        <p:nvSpPr>
          <p:cNvPr id="5" name="Double Bracket 4">
            <a:extLst>
              <a:ext uri="{FF2B5EF4-FFF2-40B4-BE49-F238E27FC236}">
                <a16:creationId xmlns:a16="http://schemas.microsoft.com/office/drawing/2014/main" id="{B5C6BC0B-FB7C-8E14-0C4E-5C0A8A0B169C}"/>
              </a:ext>
            </a:extLst>
          </p:cNvPr>
          <p:cNvSpPr/>
          <p:nvPr/>
        </p:nvSpPr>
        <p:spPr>
          <a:xfrm>
            <a:off x="5494845" y="2251919"/>
            <a:ext cx="1600899" cy="1561036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uble Bracket 5">
            <a:extLst>
              <a:ext uri="{FF2B5EF4-FFF2-40B4-BE49-F238E27FC236}">
                <a16:creationId xmlns:a16="http://schemas.microsoft.com/office/drawing/2014/main" id="{B7C9287C-D9F8-A379-5126-22C4C54C93ED}"/>
              </a:ext>
            </a:extLst>
          </p:cNvPr>
          <p:cNvSpPr/>
          <p:nvPr/>
        </p:nvSpPr>
        <p:spPr>
          <a:xfrm>
            <a:off x="10295067" y="2251920"/>
            <a:ext cx="737801" cy="1955806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 Single Corner of Rectangle 6">
            <a:extLst>
              <a:ext uri="{FF2B5EF4-FFF2-40B4-BE49-F238E27FC236}">
                <a16:creationId xmlns:a16="http://schemas.microsoft.com/office/drawing/2014/main" id="{AEB244FD-5A93-581E-BE4C-7ED9D4C4A12B}"/>
              </a:ext>
            </a:extLst>
          </p:cNvPr>
          <p:cNvSpPr/>
          <p:nvPr/>
        </p:nvSpPr>
        <p:spPr>
          <a:xfrm>
            <a:off x="10470688" y="2855344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8" name="Round Single Corner of Rectangle 7">
            <a:extLst>
              <a:ext uri="{FF2B5EF4-FFF2-40B4-BE49-F238E27FC236}">
                <a16:creationId xmlns:a16="http://schemas.microsoft.com/office/drawing/2014/main" id="{4EB7041A-121E-F99A-11BD-99255AF6A06E}"/>
              </a:ext>
            </a:extLst>
          </p:cNvPr>
          <p:cNvSpPr/>
          <p:nvPr/>
        </p:nvSpPr>
        <p:spPr>
          <a:xfrm>
            <a:off x="10478122" y="327534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9" name="Round Single Corner of Rectangle 8">
            <a:extLst>
              <a:ext uri="{FF2B5EF4-FFF2-40B4-BE49-F238E27FC236}">
                <a16:creationId xmlns:a16="http://schemas.microsoft.com/office/drawing/2014/main" id="{3641A014-98AB-EAEE-95C7-ACE470BA912E}"/>
              </a:ext>
            </a:extLst>
          </p:cNvPr>
          <p:cNvSpPr/>
          <p:nvPr/>
        </p:nvSpPr>
        <p:spPr>
          <a:xfrm>
            <a:off x="10466356" y="2393739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0" name="Round Single Corner of Rectangle 9">
            <a:extLst>
              <a:ext uri="{FF2B5EF4-FFF2-40B4-BE49-F238E27FC236}">
                <a16:creationId xmlns:a16="http://schemas.microsoft.com/office/drawing/2014/main" id="{422205E4-5E02-FFF3-94C1-171479A9FB99}"/>
              </a:ext>
            </a:extLst>
          </p:cNvPr>
          <p:cNvSpPr/>
          <p:nvPr/>
        </p:nvSpPr>
        <p:spPr>
          <a:xfrm>
            <a:off x="10478121" y="3695350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Double Bracket 10">
            <a:extLst>
              <a:ext uri="{FF2B5EF4-FFF2-40B4-BE49-F238E27FC236}">
                <a16:creationId xmlns:a16="http://schemas.microsoft.com/office/drawing/2014/main" id="{DF249365-D20F-74D0-28FF-87CAEAE50D48}"/>
              </a:ext>
            </a:extLst>
          </p:cNvPr>
          <p:cNvSpPr/>
          <p:nvPr/>
        </p:nvSpPr>
        <p:spPr>
          <a:xfrm>
            <a:off x="2958582" y="2318826"/>
            <a:ext cx="737801" cy="1493483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 Single Corner of Rectangle 11">
            <a:extLst>
              <a:ext uri="{FF2B5EF4-FFF2-40B4-BE49-F238E27FC236}">
                <a16:creationId xmlns:a16="http://schemas.microsoft.com/office/drawing/2014/main" id="{6D7A8C60-0C38-9A2F-6CD1-64A3211E037C}"/>
              </a:ext>
            </a:extLst>
          </p:cNvPr>
          <p:cNvSpPr/>
          <p:nvPr/>
        </p:nvSpPr>
        <p:spPr>
          <a:xfrm>
            <a:off x="3134203" y="2922250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13" name="Round Single Corner of Rectangle 12">
            <a:extLst>
              <a:ext uri="{FF2B5EF4-FFF2-40B4-BE49-F238E27FC236}">
                <a16:creationId xmlns:a16="http://schemas.microsoft.com/office/drawing/2014/main" id="{56ED1C6C-6A1E-0909-4047-BFA805567FDC}"/>
              </a:ext>
            </a:extLst>
          </p:cNvPr>
          <p:cNvSpPr/>
          <p:nvPr/>
        </p:nvSpPr>
        <p:spPr>
          <a:xfrm>
            <a:off x="3141637" y="3342253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" name="Round Single Corner of Rectangle 13">
            <a:extLst>
              <a:ext uri="{FF2B5EF4-FFF2-40B4-BE49-F238E27FC236}">
                <a16:creationId xmlns:a16="http://schemas.microsoft.com/office/drawing/2014/main" id="{CD733C6E-4FAF-7ACE-75CF-B89C919F0F56}"/>
              </a:ext>
            </a:extLst>
          </p:cNvPr>
          <p:cNvSpPr/>
          <p:nvPr/>
        </p:nvSpPr>
        <p:spPr>
          <a:xfrm>
            <a:off x="3129871" y="2460645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1D24A27-CB2E-4DAA-11F9-677D78921945}"/>
              </a:ext>
            </a:extLst>
          </p:cNvPr>
          <p:cNvSpPr/>
          <p:nvPr/>
        </p:nvSpPr>
        <p:spPr>
          <a:xfrm flipH="1">
            <a:off x="3862399" y="2830439"/>
            <a:ext cx="1325570" cy="48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ound Single Corner of Rectangle 16">
                <a:extLst>
                  <a:ext uri="{FF2B5EF4-FFF2-40B4-BE49-F238E27FC236}">
                    <a16:creationId xmlns:a16="http://schemas.microsoft.com/office/drawing/2014/main" id="{CAF8642D-3984-0815-F056-81C0D51AEC22}"/>
                  </a:ext>
                </a:extLst>
              </p:cNvPr>
              <p:cNvSpPr/>
              <p:nvPr/>
            </p:nvSpPr>
            <p:spPr>
              <a:xfrm>
                <a:off x="6121031" y="2408051"/>
                <a:ext cx="358283" cy="343075"/>
              </a:xfrm>
              <a:prstGeom prst="round1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ound Single Corner of Rectangle 16">
                <a:extLst>
                  <a:ext uri="{FF2B5EF4-FFF2-40B4-BE49-F238E27FC236}">
                    <a16:creationId xmlns:a16="http://schemas.microsoft.com/office/drawing/2014/main" id="{CAF8642D-3984-0815-F056-81C0D51AEC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031" y="2408051"/>
                <a:ext cx="358283" cy="343075"/>
              </a:xfrm>
              <a:prstGeom prst="round1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ound Single Corner of Rectangle 17">
            <a:extLst>
              <a:ext uri="{FF2B5EF4-FFF2-40B4-BE49-F238E27FC236}">
                <a16:creationId xmlns:a16="http://schemas.microsoft.com/office/drawing/2014/main" id="{47259FBE-139D-58E9-7FB4-751E667FF7A9}"/>
              </a:ext>
            </a:extLst>
          </p:cNvPr>
          <p:cNvSpPr/>
          <p:nvPr/>
        </p:nvSpPr>
        <p:spPr>
          <a:xfrm>
            <a:off x="5657871" y="2855344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9" name="Round Single Corner of Rectangle 18">
            <a:extLst>
              <a:ext uri="{FF2B5EF4-FFF2-40B4-BE49-F238E27FC236}">
                <a16:creationId xmlns:a16="http://schemas.microsoft.com/office/drawing/2014/main" id="{0A8A17D4-0069-A6A8-EFA9-8844242748DB}"/>
              </a:ext>
            </a:extLst>
          </p:cNvPr>
          <p:cNvSpPr/>
          <p:nvPr/>
        </p:nvSpPr>
        <p:spPr>
          <a:xfrm>
            <a:off x="6563103" y="2393784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</a:p>
        </p:txBody>
      </p:sp>
      <p:sp>
        <p:nvSpPr>
          <p:cNvPr id="21" name="Round Single Corner of Rectangle 20">
            <a:extLst>
              <a:ext uri="{FF2B5EF4-FFF2-40B4-BE49-F238E27FC236}">
                <a16:creationId xmlns:a16="http://schemas.microsoft.com/office/drawing/2014/main" id="{36B52365-70D2-446A-097D-47A33765C6E6}"/>
              </a:ext>
            </a:extLst>
          </p:cNvPr>
          <p:cNvSpPr/>
          <p:nvPr/>
        </p:nvSpPr>
        <p:spPr>
          <a:xfrm>
            <a:off x="6563103" y="2855344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23" name="Round Single Corner of Rectangle 22">
            <a:extLst>
              <a:ext uri="{FF2B5EF4-FFF2-40B4-BE49-F238E27FC236}">
                <a16:creationId xmlns:a16="http://schemas.microsoft.com/office/drawing/2014/main" id="{1BD6E821-0C52-A70E-216C-87F611BCC61B}"/>
              </a:ext>
            </a:extLst>
          </p:cNvPr>
          <p:cNvSpPr/>
          <p:nvPr/>
        </p:nvSpPr>
        <p:spPr>
          <a:xfrm>
            <a:off x="5665305" y="327534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4" name="Round Single Corner of Rectangle 23">
            <a:extLst>
              <a:ext uri="{FF2B5EF4-FFF2-40B4-BE49-F238E27FC236}">
                <a16:creationId xmlns:a16="http://schemas.microsoft.com/office/drawing/2014/main" id="{9B044736-D628-428D-0A5E-77A4D755BD18}"/>
              </a:ext>
            </a:extLst>
          </p:cNvPr>
          <p:cNvSpPr/>
          <p:nvPr/>
        </p:nvSpPr>
        <p:spPr>
          <a:xfrm>
            <a:off x="6128465" y="3289614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5" name="Round Single Corner of Rectangle 24">
            <a:extLst>
              <a:ext uri="{FF2B5EF4-FFF2-40B4-BE49-F238E27FC236}">
                <a16:creationId xmlns:a16="http://schemas.microsoft.com/office/drawing/2014/main" id="{94FC3F8C-340A-A899-04D7-E52926406656}"/>
              </a:ext>
            </a:extLst>
          </p:cNvPr>
          <p:cNvSpPr/>
          <p:nvPr/>
        </p:nvSpPr>
        <p:spPr>
          <a:xfrm>
            <a:off x="6563103" y="327534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7" name="Round Single Corner of Rectangle 26">
            <a:extLst>
              <a:ext uri="{FF2B5EF4-FFF2-40B4-BE49-F238E27FC236}">
                <a16:creationId xmlns:a16="http://schemas.microsoft.com/office/drawing/2014/main" id="{E00FF83F-23E2-594D-7FD4-2762B5298F69}"/>
              </a:ext>
            </a:extLst>
          </p:cNvPr>
          <p:cNvSpPr/>
          <p:nvPr/>
        </p:nvSpPr>
        <p:spPr>
          <a:xfrm>
            <a:off x="5653539" y="2393739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</a:t>
            </a:r>
            <a:r>
              <a:rPr lang="en-US" baseline="-25000" dirty="0" err="1"/>
              <a:t>x</a:t>
            </a:r>
            <a:endParaRPr lang="en-US" dirty="0"/>
          </a:p>
        </p:txBody>
      </p:sp>
      <p:sp>
        <p:nvSpPr>
          <p:cNvPr id="28" name="Round Single Corner of Rectangle 27">
            <a:extLst>
              <a:ext uri="{FF2B5EF4-FFF2-40B4-BE49-F238E27FC236}">
                <a16:creationId xmlns:a16="http://schemas.microsoft.com/office/drawing/2014/main" id="{EFB933FC-F19F-F22B-EF2A-D7D6CDF6E765}"/>
              </a:ext>
            </a:extLst>
          </p:cNvPr>
          <p:cNvSpPr/>
          <p:nvPr/>
        </p:nvSpPr>
        <p:spPr>
          <a:xfrm>
            <a:off x="6116699" y="2855299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</a:t>
            </a:r>
            <a:r>
              <a:rPr lang="en-US" baseline="-25000" dirty="0" err="1"/>
              <a:t>y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6CC028-7DDE-8A9C-E0A1-EDD29E473F9B}"/>
              </a:ext>
            </a:extLst>
          </p:cNvPr>
          <p:cNvSpPr txBox="1"/>
          <p:nvPr/>
        </p:nvSpPr>
        <p:spPr>
          <a:xfrm>
            <a:off x="2812093" y="3998965"/>
            <a:ext cx="1375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pixel coordinates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000C32-02F8-38F9-8DAB-0ACEB76DE8B4}"/>
              </a:ext>
            </a:extLst>
          </p:cNvPr>
          <p:cNvSpPr txBox="1"/>
          <p:nvPr/>
        </p:nvSpPr>
        <p:spPr>
          <a:xfrm>
            <a:off x="10027162" y="4318683"/>
            <a:ext cx="1375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 world coordinates</a:t>
            </a:r>
          </a:p>
        </p:txBody>
      </p:sp>
      <p:sp>
        <p:nvSpPr>
          <p:cNvPr id="31" name="Double Bracket 30">
            <a:extLst>
              <a:ext uri="{FF2B5EF4-FFF2-40B4-BE49-F238E27FC236}">
                <a16:creationId xmlns:a16="http://schemas.microsoft.com/office/drawing/2014/main" id="{38BD4C1E-BACB-D466-BD15-338E015D79B5}"/>
              </a:ext>
            </a:extLst>
          </p:cNvPr>
          <p:cNvSpPr/>
          <p:nvPr/>
        </p:nvSpPr>
        <p:spPr>
          <a:xfrm>
            <a:off x="7506044" y="2252215"/>
            <a:ext cx="2238156" cy="1561036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ound Single Corner of Rectangle 32">
                <a:extLst>
                  <a:ext uri="{FF2B5EF4-FFF2-40B4-BE49-F238E27FC236}">
                    <a16:creationId xmlns:a16="http://schemas.microsoft.com/office/drawing/2014/main" id="{7F941283-9507-3F9A-068B-4A5020C47334}"/>
                  </a:ext>
                </a:extLst>
              </p:cNvPr>
              <p:cNvSpPr/>
              <p:nvPr/>
            </p:nvSpPr>
            <p:spPr>
              <a:xfrm>
                <a:off x="8144182" y="2399203"/>
                <a:ext cx="461805" cy="343075"/>
              </a:xfrm>
              <a:prstGeom prst="round1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US" sz="1400" i="1" dirty="0"/>
              </a:p>
            </p:txBody>
          </p:sp>
        </mc:Choice>
        <mc:Fallback xmlns="">
          <p:sp>
            <p:nvSpPr>
              <p:cNvPr id="33" name="Round Single Corner of Rectangle 32">
                <a:extLst>
                  <a:ext uri="{FF2B5EF4-FFF2-40B4-BE49-F238E27FC236}">
                    <a16:creationId xmlns:a16="http://schemas.microsoft.com/office/drawing/2014/main" id="{7F941283-9507-3F9A-068B-4A5020C473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182" y="2399203"/>
                <a:ext cx="461805" cy="343075"/>
              </a:xfrm>
              <a:prstGeom prst="round1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ound Single Corner of Rectangle 33">
            <a:extLst>
              <a:ext uri="{FF2B5EF4-FFF2-40B4-BE49-F238E27FC236}">
                <a16:creationId xmlns:a16="http://schemas.microsoft.com/office/drawing/2014/main" id="{07BA7496-B182-C960-0AC4-960A4D865FBB}"/>
              </a:ext>
            </a:extLst>
          </p:cNvPr>
          <p:cNvSpPr/>
          <p:nvPr/>
        </p:nvSpPr>
        <p:spPr>
          <a:xfrm>
            <a:off x="7644446" y="2855640"/>
            <a:ext cx="46180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r21</a:t>
            </a:r>
          </a:p>
        </p:txBody>
      </p:sp>
      <p:sp>
        <p:nvSpPr>
          <p:cNvPr id="35" name="Round Single Corner of Rectangle 34">
            <a:extLst>
              <a:ext uri="{FF2B5EF4-FFF2-40B4-BE49-F238E27FC236}">
                <a16:creationId xmlns:a16="http://schemas.microsoft.com/office/drawing/2014/main" id="{A149C2B7-63FD-DD79-DD96-BAE1BE02701A}"/>
              </a:ext>
            </a:extLst>
          </p:cNvPr>
          <p:cNvSpPr/>
          <p:nvPr/>
        </p:nvSpPr>
        <p:spPr>
          <a:xfrm>
            <a:off x="8659406" y="2394080"/>
            <a:ext cx="46180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r13</a:t>
            </a:r>
          </a:p>
        </p:txBody>
      </p:sp>
      <p:sp>
        <p:nvSpPr>
          <p:cNvPr id="36" name="Round Single Corner of Rectangle 35">
            <a:extLst>
              <a:ext uri="{FF2B5EF4-FFF2-40B4-BE49-F238E27FC236}">
                <a16:creationId xmlns:a16="http://schemas.microsoft.com/office/drawing/2014/main" id="{B2269A10-74A6-5406-72D5-2189154BA053}"/>
              </a:ext>
            </a:extLst>
          </p:cNvPr>
          <p:cNvSpPr/>
          <p:nvPr/>
        </p:nvSpPr>
        <p:spPr>
          <a:xfrm>
            <a:off x="9159142" y="2408347"/>
            <a:ext cx="46180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t1</a:t>
            </a:r>
          </a:p>
        </p:txBody>
      </p:sp>
      <p:sp>
        <p:nvSpPr>
          <p:cNvPr id="37" name="Round Single Corner of Rectangle 36">
            <a:extLst>
              <a:ext uri="{FF2B5EF4-FFF2-40B4-BE49-F238E27FC236}">
                <a16:creationId xmlns:a16="http://schemas.microsoft.com/office/drawing/2014/main" id="{C46CC9FF-F20D-F287-AD5B-D99478FCBDEE}"/>
              </a:ext>
            </a:extLst>
          </p:cNvPr>
          <p:cNvSpPr/>
          <p:nvPr/>
        </p:nvSpPr>
        <p:spPr>
          <a:xfrm>
            <a:off x="8659406" y="2855640"/>
            <a:ext cx="46180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r23</a:t>
            </a:r>
          </a:p>
        </p:txBody>
      </p:sp>
      <p:sp>
        <p:nvSpPr>
          <p:cNvPr id="38" name="Round Single Corner of Rectangle 37">
            <a:extLst>
              <a:ext uri="{FF2B5EF4-FFF2-40B4-BE49-F238E27FC236}">
                <a16:creationId xmlns:a16="http://schemas.microsoft.com/office/drawing/2014/main" id="{F1D95205-575B-BF20-677A-A9815CFD429C}"/>
              </a:ext>
            </a:extLst>
          </p:cNvPr>
          <p:cNvSpPr/>
          <p:nvPr/>
        </p:nvSpPr>
        <p:spPr>
          <a:xfrm>
            <a:off x="9159142" y="2855640"/>
            <a:ext cx="46180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t2</a:t>
            </a:r>
          </a:p>
        </p:txBody>
      </p:sp>
      <p:sp>
        <p:nvSpPr>
          <p:cNvPr id="39" name="Round Single Corner of Rectangle 38">
            <a:extLst>
              <a:ext uri="{FF2B5EF4-FFF2-40B4-BE49-F238E27FC236}">
                <a16:creationId xmlns:a16="http://schemas.microsoft.com/office/drawing/2014/main" id="{B138C926-78E4-064B-CCA7-98286A808011}"/>
              </a:ext>
            </a:extLst>
          </p:cNvPr>
          <p:cNvSpPr/>
          <p:nvPr/>
        </p:nvSpPr>
        <p:spPr>
          <a:xfrm>
            <a:off x="7651880" y="3275643"/>
            <a:ext cx="46180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r31</a:t>
            </a:r>
          </a:p>
        </p:txBody>
      </p:sp>
      <p:sp>
        <p:nvSpPr>
          <p:cNvPr id="40" name="Round Single Corner of Rectangle 39">
            <a:extLst>
              <a:ext uri="{FF2B5EF4-FFF2-40B4-BE49-F238E27FC236}">
                <a16:creationId xmlns:a16="http://schemas.microsoft.com/office/drawing/2014/main" id="{68718CEF-9BF5-D91A-F4B9-951855F31566}"/>
              </a:ext>
            </a:extLst>
          </p:cNvPr>
          <p:cNvSpPr/>
          <p:nvPr/>
        </p:nvSpPr>
        <p:spPr>
          <a:xfrm>
            <a:off x="8151616" y="3280766"/>
            <a:ext cx="46180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r32</a:t>
            </a:r>
          </a:p>
        </p:txBody>
      </p:sp>
      <p:sp>
        <p:nvSpPr>
          <p:cNvPr id="41" name="Round Single Corner of Rectangle 40">
            <a:extLst>
              <a:ext uri="{FF2B5EF4-FFF2-40B4-BE49-F238E27FC236}">
                <a16:creationId xmlns:a16="http://schemas.microsoft.com/office/drawing/2014/main" id="{43DB4C7F-4D9C-0BF5-710E-6A6255D00503}"/>
              </a:ext>
            </a:extLst>
          </p:cNvPr>
          <p:cNvSpPr/>
          <p:nvPr/>
        </p:nvSpPr>
        <p:spPr>
          <a:xfrm>
            <a:off x="8659406" y="3275643"/>
            <a:ext cx="46180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r33</a:t>
            </a:r>
          </a:p>
        </p:txBody>
      </p:sp>
      <p:sp>
        <p:nvSpPr>
          <p:cNvPr id="42" name="Round Single Corner of Rectangle 41">
            <a:extLst>
              <a:ext uri="{FF2B5EF4-FFF2-40B4-BE49-F238E27FC236}">
                <a16:creationId xmlns:a16="http://schemas.microsoft.com/office/drawing/2014/main" id="{723CA9F7-E10B-253F-D1C6-4F7FEA9B615B}"/>
              </a:ext>
            </a:extLst>
          </p:cNvPr>
          <p:cNvSpPr/>
          <p:nvPr/>
        </p:nvSpPr>
        <p:spPr>
          <a:xfrm>
            <a:off x="9159142" y="3289910"/>
            <a:ext cx="46180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t3</a:t>
            </a:r>
          </a:p>
        </p:txBody>
      </p:sp>
      <p:sp>
        <p:nvSpPr>
          <p:cNvPr id="43" name="Round Single Corner of Rectangle 42">
            <a:extLst>
              <a:ext uri="{FF2B5EF4-FFF2-40B4-BE49-F238E27FC236}">
                <a16:creationId xmlns:a16="http://schemas.microsoft.com/office/drawing/2014/main" id="{BA4E3280-ADBA-1204-84BE-A9CBDFC43C5D}"/>
              </a:ext>
            </a:extLst>
          </p:cNvPr>
          <p:cNvSpPr/>
          <p:nvPr/>
        </p:nvSpPr>
        <p:spPr>
          <a:xfrm>
            <a:off x="7640114" y="2394035"/>
            <a:ext cx="46180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r11</a:t>
            </a:r>
          </a:p>
        </p:txBody>
      </p:sp>
      <p:sp>
        <p:nvSpPr>
          <p:cNvPr id="44" name="Round Single Corner of Rectangle 43">
            <a:extLst>
              <a:ext uri="{FF2B5EF4-FFF2-40B4-BE49-F238E27FC236}">
                <a16:creationId xmlns:a16="http://schemas.microsoft.com/office/drawing/2014/main" id="{51D7BB92-0BAC-1595-4D35-813E7DEDDBAB}"/>
              </a:ext>
            </a:extLst>
          </p:cNvPr>
          <p:cNvSpPr/>
          <p:nvPr/>
        </p:nvSpPr>
        <p:spPr>
          <a:xfrm>
            <a:off x="8139850" y="2846451"/>
            <a:ext cx="46180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r22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30D3EE-845C-6B70-A605-B57FEAC6B86B}"/>
              </a:ext>
            </a:extLst>
          </p:cNvPr>
          <p:cNvSpPr txBox="1"/>
          <p:nvPr/>
        </p:nvSpPr>
        <p:spPr>
          <a:xfrm>
            <a:off x="5875276" y="4005555"/>
            <a:ext cx="1375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intrinsic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F1FCB18-97E0-00EE-0804-CDBA82C273BC}"/>
              </a:ext>
            </a:extLst>
          </p:cNvPr>
          <p:cNvSpPr txBox="1"/>
          <p:nvPr/>
        </p:nvSpPr>
        <p:spPr>
          <a:xfrm>
            <a:off x="8171771" y="3996748"/>
            <a:ext cx="1375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extrinsic</a:t>
            </a:r>
          </a:p>
        </p:txBody>
      </p:sp>
    </p:spTree>
    <p:extLst>
      <p:ext uri="{BB962C8B-B14F-4D97-AF65-F5344CB8AC3E}">
        <p14:creationId xmlns:p14="http://schemas.microsoft.com/office/powerpoint/2010/main" val="844187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0A4-5197-F14F-8EAD-5EA0ABF8A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pinhole camera?</a:t>
            </a:r>
          </a:p>
        </p:txBody>
      </p:sp>
    </p:spTree>
    <p:extLst>
      <p:ext uri="{BB962C8B-B14F-4D97-AF65-F5344CB8AC3E}">
        <p14:creationId xmlns:p14="http://schemas.microsoft.com/office/powerpoint/2010/main" val="2532401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0A4-5197-F14F-8EAD-5EA0ABF8A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Pinhole only allows little light through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6ADDF72-69DE-6943-A72A-A8CC5510C49C}"/>
              </a:ext>
            </a:extLst>
          </p:cNvPr>
          <p:cNvCxnSpPr>
            <a:cxnSpLocks/>
          </p:cNvCxnSpPr>
          <p:nvPr/>
        </p:nvCxnSpPr>
        <p:spPr>
          <a:xfrm flipV="1">
            <a:off x="4432697" y="1629456"/>
            <a:ext cx="3577168" cy="4295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80B6E85-6665-BA4B-9A3D-BBE3C1863311}"/>
              </a:ext>
            </a:extLst>
          </p:cNvPr>
          <p:cNvCxnSpPr>
            <a:cxnSpLocks/>
          </p:cNvCxnSpPr>
          <p:nvPr/>
        </p:nvCxnSpPr>
        <p:spPr>
          <a:xfrm flipH="1" flipV="1">
            <a:off x="6195580" y="1629454"/>
            <a:ext cx="1067403" cy="4549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847D5C-DC0E-2A45-B5F0-69DFE51961A8}"/>
              </a:ext>
            </a:extLst>
          </p:cNvPr>
          <p:cNvCxnSpPr>
            <a:cxnSpLocks/>
          </p:cNvCxnSpPr>
          <p:nvPr/>
        </p:nvCxnSpPr>
        <p:spPr>
          <a:xfrm flipV="1">
            <a:off x="4120640" y="2945040"/>
            <a:ext cx="3889225" cy="1151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A443EB-609D-CA4B-82D4-D6AE3310F454}"/>
              </a:ext>
            </a:extLst>
          </p:cNvPr>
          <p:cNvCxnSpPr>
            <a:cxnSpLocks/>
          </p:cNvCxnSpPr>
          <p:nvPr/>
        </p:nvCxnSpPr>
        <p:spPr>
          <a:xfrm>
            <a:off x="6195578" y="2945039"/>
            <a:ext cx="1647977" cy="1717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BAE7F02-C827-D640-AC8C-B40879042718}"/>
              </a:ext>
            </a:extLst>
          </p:cNvPr>
          <p:cNvSpPr/>
          <p:nvPr/>
        </p:nvSpPr>
        <p:spPr>
          <a:xfrm>
            <a:off x="6506230" y="3275654"/>
            <a:ext cx="166298" cy="1533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E4C180D-3D58-6F4D-9537-EC0F6F9A5FC9}"/>
              </a:ext>
            </a:extLst>
          </p:cNvPr>
          <p:cNvSpPr/>
          <p:nvPr/>
        </p:nvSpPr>
        <p:spPr>
          <a:xfrm>
            <a:off x="6195578" y="1629454"/>
            <a:ext cx="1814287" cy="1315585"/>
          </a:xfrm>
          <a:prstGeom prst="parallelogram">
            <a:avLst>
              <a:gd name="adj" fmla="val 0"/>
            </a:avLst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2CB3E6-EE54-BA41-939C-CFFE7DA44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901" y="3617163"/>
            <a:ext cx="2060544" cy="212244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172C975-C039-6E4A-9410-A402FBA2D378}"/>
              </a:ext>
            </a:extLst>
          </p:cNvPr>
          <p:cNvSpPr txBox="1"/>
          <p:nvPr/>
        </p:nvSpPr>
        <p:spPr>
          <a:xfrm>
            <a:off x="5289040" y="1908378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faint image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E447123-5321-1945-B015-A75923758191}"/>
              </a:ext>
            </a:extLst>
          </p:cNvPr>
          <p:cNvSpPr/>
          <p:nvPr/>
        </p:nvSpPr>
        <p:spPr>
          <a:xfrm>
            <a:off x="6729281" y="1946362"/>
            <a:ext cx="721112" cy="706114"/>
          </a:xfrm>
          <a:prstGeom prst="ellipse">
            <a:avLst/>
          </a:prstGeom>
          <a:solidFill>
            <a:srgbClr val="00B0F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0775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0A4-5197-F14F-8EAD-5EA0ABF8A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hole: many superposed images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6ADDF72-69DE-6943-A72A-A8CC5510C49C}"/>
              </a:ext>
            </a:extLst>
          </p:cNvPr>
          <p:cNvCxnSpPr>
            <a:cxnSpLocks/>
          </p:cNvCxnSpPr>
          <p:nvPr/>
        </p:nvCxnSpPr>
        <p:spPr>
          <a:xfrm flipV="1">
            <a:off x="4432697" y="1629456"/>
            <a:ext cx="3577168" cy="4295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80B6E85-6665-BA4B-9A3D-BBE3C1863311}"/>
              </a:ext>
            </a:extLst>
          </p:cNvPr>
          <p:cNvCxnSpPr>
            <a:cxnSpLocks/>
          </p:cNvCxnSpPr>
          <p:nvPr/>
        </p:nvCxnSpPr>
        <p:spPr>
          <a:xfrm flipH="1" flipV="1">
            <a:off x="6195580" y="1629454"/>
            <a:ext cx="1067403" cy="4549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847D5C-DC0E-2A45-B5F0-69DFE51961A8}"/>
              </a:ext>
            </a:extLst>
          </p:cNvPr>
          <p:cNvCxnSpPr>
            <a:cxnSpLocks/>
          </p:cNvCxnSpPr>
          <p:nvPr/>
        </p:nvCxnSpPr>
        <p:spPr>
          <a:xfrm flipV="1">
            <a:off x="4120640" y="2945040"/>
            <a:ext cx="3889225" cy="1151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A443EB-609D-CA4B-82D4-D6AE3310F454}"/>
              </a:ext>
            </a:extLst>
          </p:cNvPr>
          <p:cNvCxnSpPr>
            <a:cxnSpLocks/>
          </p:cNvCxnSpPr>
          <p:nvPr/>
        </p:nvCxnSpPr>
        <p:spPr>
          <a:xfrm>
            <a:off x="6195578" y="2945039"/>
            <a:ext cx="1647977" cy="1717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BAE7F02-C827-D640-AC8C-B40879042718}"/>
              </a:ext>
            </a:extLst>
          </p:cNvPr>
          <p:cNvSpPr/>
          <p:nvPr/>
        </p:nvSpPr>
        <p:spPr>
          <a:xfrm>
            <a:off x="6302173" y="3087491"/>
            <a:ext cx="574412" cy="52967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E4C180D-3D58-6F4D-9537-EC0F6F9A5FC9}"/>
              </a:ext>
            </a:extLst>
          </p:cNvPr>
          <p:cNvSpPr/>
          <p:nvPr/>
        </p:nvSpPr>
        <p:spPr>
          <a:xfrm>
            <a:off x="6195578" y="1629454"/>
            <a:ext cx="1814287" cy="1315585"/>
          </a:xfrm>
          <a:prstGeom prst="parallelogram">
            <a:avLst>
              <a:gd name="adj" fmla="val 0"/>
            </a:avLst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2CB3E6-EE54-BA41-939C-CFFE7DA44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901" y="3617163"/>
            <a:ext cx="2060544" cy="2122449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28F0F2A6-DB6F-DC46-BF96-C456AFC6D1F6}"/>
              </a:ext>
            </a:extLst>
          </p:cNvPr>
          <p:cNvSpPr/>
          <p:nvPr/>
        </p:nvSpPr>
        <p:spPr>
          <a:xfrm>
            <a:off x="6541871" y="1843742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8CB2D04-CD3F-ED48-B1C6-BA592024AD7E}"/>
              </a:ext>
            </a:extLst>
          </p:cNvPr>
          <p:cNvSpPr/>
          <p:nvPr/>
        </p:nvSpPr>
        <p:spPr>
          <a:xfrm>
            <a:off x="6729281" y="2152147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4452004-755B-6F47-9FDF-30C19276C517}"/>
              </a:ext>
            </a:extLst>
          </p:cNvPr>
          <p:cNvSpPr/>
          <p:nvPr/>
        </p:nvSpPr>
        <p:spPr>
          <a:xfrm>
            <a:off x="6963206" y="1937861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1F86963-3D7E-3C46-818B-0F80E6705FC3}"/>
              </a:ext>
            </a:extLst>
          </p:cNvPr>
          <p:cNvSpPr/>
          <p:nvPr/>
        </p:nvSpPr>
        <p:spPr>
          <a:xfrm>
            <a:off x="6762912" y="1742142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D62458C-C60D-8D44-A8B9-DF112E71AF2E}"/>
              </a:ext>
            </a:extLst>
          </p:cNvPr>
          <p:cNvSpPr/>
          <p:nvPr/>
        </p:nvSpPr>
        <p:spPr>
          <a:xfrm>
            <a:off x="6576602" y="2051124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788CAA3-74BD-C54C-BBD4-B786F375BF2F}"/>
              </a:ext>
            </a:extLst>
          </p:cNvPr>
          <p:cNvSpPr/>
          <p:nvPr/>
        </p:nvSpPr>
        <p:spPr>
          <a:xfrm>
            <a:off x="6821607" y="2095199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72C975-C039-6E4A-9410-A402FBA2D378}"/>
              </a:ext>
            </a:extLst>
          </p:cNvPr>
          <p:cNvSpPr txBox="1"/>
          <p:nvPr/>
        </p:nvSpPr>
        <p:spPr>
          <a:xfrm>
            <a:off x="5289040" y="1908378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blurry image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C1E3ED-3925-EF4D-8001-E90A9391322B}"/>
              </a:ext>
            </a:extLst>
          </p:cNvPr>
          <p:cNvSpPr txBox="1"/>
          <p:nvPr/>
        </p:nvSpPr>
        <p:spPr>
          <a:xfrm>
            <a:off x="8156598" y="1825581"/>
            <a:ext cx="91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more light!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06A3504-0FC8-737F-4A07-043119362CE8}"/>
                  </a:ext>
                </a:extLst>
              </p14:cNvPr>
              <p14:cNvContentPartPr/>
              <p14:nvPr/>
            </p14:nvContentPartPr>
            <p14:xfrm>
              <a:off x="5648760" y="1956960"/>
              <a:ext cx="1987920" cy="2436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06A3504-0FC8-737F-4A07-043119362C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32560" y="1940760"/>
                <a:ext cx="2020320" cy="246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7190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0A4-5197-F14F-8EAD-5EA0ABF8A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improve light and avoid blur?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6ADDF72-69DE-6943-A72A-A8CC5510C49C}"/>
              </a:ext>
            </a:extLst>
          </p:cNvPr>
          <p:cNvCxnSpPr>
            <a:cxnSpLocks/>
          </p:cNvCxnSpPr>
          <p:nvPr/>
        </p:nvCxnSpPr>
        <p:spPr>
          <a:xfrm flipV="1">
            <a:off x="4432697" y="1629456"/>
            <a:ext cx="3577168" cy="4295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80B6E85-6665-BA4B-9A3D-BBE3C1863311}"/>
              </a:ext>
            </a:extLst>
          </p:cNvPr>
          <p:cNvCxnSpPr>
            <a:cxnSpLocks/>
          </p:cNvCxnSpPr>
          <p:nvPr/>
        </p:nvCxnSpPr>
        <p:spPr>
          <a:xfrm flipH="1" flipV="1">
            <a:off x="6195580" y="1629454"/>
            <a:ext cx="1067403" cy="4549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847D5C-DC0E-2A45-B5F0-69DFE51961A8}"/>
              </a:ext>
            </a:extLst>
          </p:cNvPr>
          <p:cNvCxnSpPr>
            <a:cxnSpLocks/>
          </p:cNvCxnSpPr>
          <p:nvPr/>
        </p:nvCxnSpPr>
        <p:spPr>
          <a:xfrm flipV="1">
            <a:off x="4120640" y="2945040"/>
            <a:ext cx="3889225" cy="1151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A443EB-609D-CA4B-82D4-D6AE3310F454}"/>
              </a:ext>
            </a:extLst>
          </p:cNvPr>
          <p:cNvCxnSpPr>
            <a:cxnSpLocks/>
          </p:cNvCxnSpPr>
          <p:nvPr/>
        </p:nvCxnSpPr>
        <p:spPr>
          <a:xfrm>
            <a:off x="6195578" y="2945039"/>
            <a:ext cx="1647977" cy="1717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BAE7F02-C827-D640-AC8C-B40879042718}"/>
              </a:ext>
            </a:extLst>
          </p:cNvPr>
          <p:cNvSpPr/>
          <p:nvPr/>
        </p:nvSpPr>
        <p:spPr>
          <a:xfrm>
            <a:off x="6302173" y="3087491"/>
            <a:ext cx="574412" cy="52967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E4C180D-3D58-6F4D-9537-EC0F6F9A5FC9}"/>
              </a:ext>
            </a:extLst>
          </p:cNvPr>
          <p:cNvSpPr/>
          <p:nvPr/>
        </p:nvSpPr>
        <p:spPr>
          <a:xfrm>
            <a:off x="6195578" y="1629454"/>
            <a:ext cx="1814287" cy="1315585"/>
          </a:xfrm>
          <a:prstGeom prst="parallelogram">
            <a:avLst>
              <a:gd name="adj" fmla="val 0"/>
            </a:avLst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2CB3E6-EE54-BA41-939C-CFFE7DA44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901" y="3617163"/>
            <a:ext cx="2060544" cy="2122449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28F0F2A6-DB6F-DC46-BF96-C456AFC6D1F6}"/>
              </a:ext>
            </a:extLst>
          </p:cNvPr>
          <p:cNvSpPr/>
          <p:nvPr/>
        </p:nvSpPr>
        <p:spPr>
          <a:xfrm>
            <a:off x="6541871" y="1843742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8CB2D04-CD3F-ED48-B1C6-BA592024AD7E}"/>
              </a:ext>
            </a:extLst>
          </p:cNvPr>
          <p:cNvSpPr/>
          <p:nvPr/>
        </p:nvSpPr>
        <p:spPr>
          <a:xfrm>
            <a:off x="6729281" y="2152147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4452004-755B-6F47-9FDF-30C19276C517}"/>
              </a:ext>
            </a:extLst>
          </p:cNvPr>
          <p:cNvSpPr/>
          <p:nvPr/>
        </p:nvSpPr>
        <p:spPr>
          <a:xfrm>
            <a:off x="6963206" y="1937861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1F86963-3D7E-3C46-818B-0F80E6705FC3}"/>
              </a:ext>
            </a:extLst>
          </p:cNvPr>
          <p:cNvSpPr/>
          <p:nvPr/>
        </p:nvSpPr>
        <p:spPr>
          <a:xfrm>
            <a:off x="6762912" y="1742142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D62458C-C60D-8D44-A8B9-DF112E71AF2E}"/>
              </a:ext>
            </a:extLst>
          </p:cNvPr>
          <p:cNvSpPr/>
          <p:nvPr/>
        </p:nvSpPr>
        <p:spPr>
          <a:xfrm>
            <a:off x="6576602" y="2051124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788CAA3-74BD-C54C-BBD4-B786F375BF2F}"/>
              </a:ext>
            </a:extLst>
          </p:cNvPr>
          <p:cNvSpPr/>
          <p:nvPr/>
        </p:nvSpPr>
        <p:spPr>
          <a:xfrm>
            <a:off x="6821607" y="2095199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72C975-C039-6E4A-9410-A402FBA2D378}"/>
              </a:ext>
            </a:extLst>
          </p:cNvPr>
          <p:cNvSpPr txBox="1"/>
          <p:nvPr/>
        </p:nvSpPr>
        <p:spPr>
          <a:xfrm>
            <a:off x="5289040" y="1908378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blurry image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C1E3ED-3925-EF4D-8001-E90A9391322B}"/>
              </a:ext>
            </a:extLst>
          </p:cNvPr>
          <p:cNvSpPr txBox="1"/>
          <p:nvPr/>
        </p:nvSpPr>
        <p:spPr>
          <a:xfrm>
            <a:off x="8156598" y="1825581"/>
            <a:ext cx="91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more light!</a:t>
            </a:r>
          </a:p>
        </p:txBody>
      </p:sp>
    </p:spTree>
    <p:extLst>
      <p:ext uri="{BB962C8B-B14F-4D97-AF65-F5344CB8AC3E}">
        <p14:creationId xmlns:p14="http://schemas.microsoft.com/office/powerpoint/2010/main" val="32663895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0A4-5197-F14F-8EAD-5EA0ABF8A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Lens improves light efficiency, but …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6ADDF72-69DE-6943-A72A-A8CC5510C49C}"/>
              </a:ext>
            </a:extLst>
          </p:cNvPr>
          <p:cNvCxnSpPr>
            <a:cxnSpLocks/>
          </p:cNvCxnSpPr>
          <p:nvPr/>
        </p:nvCxnSpPr>
        <p:spPr>
          <a:xfrm flipV="1">
            <a:off x="4432697" y="1629456"/>
            <a:ext cx="3577168" cy="4295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80B6E85-6665-BA4B-9A3D-BBE3C1863311}"/>
              </a:ext>
            </a:extLst>
          </p:cNvPr>
          <p:cNvCxnSpPr>
            <a:cxnSpLocks/>
          </p:cNvCxnSpPr>
          <p:nvPr/>
        </p:nvCxnSpPr>
        <p:spPr>
          <a:xfrm flipH="1" flipV="1">
            <a:off x="6195580" y="1629454"/>
            <a:ext cx="1067403" cy="4549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847D5C-DC0E-2A45-B5F0-69DFE51961A8}"/>
              </a:ext>
            </a:extLst>
          </p:cNvPr>
          <p:cNvCxnSpPr>
            <a:cxnSpLocks/>
          </p:cNvCxnSpPr>
          <p:nvPr/>
        </p:nvCxnSpPr>
        <p:spPr>
          <a:xfrm flipV="1">
            <a:off x="4120640" y="2945040"/>
            <a:ext cx="3889225" cy="1151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A443EB-609D-CA4B-82D4-D6AE3310F454}"/>
              </a:ext>
            </a:extLst>
          </p:cNvPr>
          <p:cNvCxnSpPr>
            <a:cxnSpLocks/>
          </p:cNvCxnSpPr>
          <p:nvPr/>
        </p:nvCxnSpPr>
        <p:spPr>
          <a:xfrm>
            <a:off x="6195578" y="2945039"/>
            <a:ext cx="1647977" cy="1717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E4C180D-3D58-6F4D-9537-EC0F6F9A5FC9}"/>
              </a:ext>
            </a:extLst>
          </p:cNvPr>
          <p:cNvSpPr/>
          <p:nvPr/>
        </p:nvSpPr>
        <p:spPr>
          <a:xfrm>
            <a:off x="6195578" y="1629454"/>
            <a:ext cx="1814287" cy="1315585"/>
          </a:xfrm>
          <a:prstGeom prst="parallelogram">
            <a:avLst>
              <a:gd name="adj" fmla="val 0"/>
            </a:avLst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2CB3E6-EE54-BA41-939C-CFFE7DA44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901" y="3617163"/>
            <a:ext cx="2060544" cy="212244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172C975-C039-6E4A-9410-A402FBA2D378}"/>
              </a:ext>
            </a:extLst>
          </p:cNvPr>
          <p:cNvSpPr txBox="1"/>
          <p:nvPr/>
        </p:nvSpPr>
        <p:spPr>
          <a:xfrm>
            <a:off x="5289040" y="1908378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sharp image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C1E3ED-3925-EF4D-8001-E90A9391322B}"/>
              </a:ext>
            </a:extLst>
          </p:cNvPr>
          <p:cNvSpPr txBox="1"/>
          <p:nvPr/>
        </p:nvSpPr>
        <p:spPr>
          <a:xfrm>
            <a:off x="8156598" y="182558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light!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664789-6092-B648-B1B3-35021E21477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02020"/>
              </a:clrFrom>
              <a:clrTo>
                <a:srgbClr val="202020">
                  <a:alpha val="0"/>
                </a:srgbClr>
              </a:clrTo>
            </a:clrChange>
          </a:blip>
          <a:stretch>
            <a:fillRect/>
          </a:stretch>
        </p:blipFill>
        <p:spPr>
          <a:xfrm rot="16832078">
            <a:off x="6193942" y="2994559"/>
            <a:ext cx="723779" cy="7399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EAE898D-165F-5449-A49F-858B892AD4DF}"/>
              </a:ext>
            </a:extLst>
          </p:cNvPr>
          <p:cNvSpPr txBox="1"/>
          <p:nvPr/>
        </p:nvSpPr>
        <p:spPr>
          <a:xfrm>
            <a:off x="5724637" y="313774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BF35C30-533B-1849-A2C1-3259DA9E3D3E}"/>
              </a:ext>
            </a:extLst>
          </p:cNvPr>
          <p:cNvSpPr/>
          <p:nvPr/>
        </p:nvSpPr>
        <p:spPr>
          <a:xfrm>
            <a:off x="6729281" y="1946362"/>
            <a:ext cx="721112" cy="706114"/>
          </a:xfrm>
          <a:prstGeom prst="ellipse">
            <a:avLst/>
          </a:prstGeom>
          <a:solidFill>
            <a:srgbClr val="00B0F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020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0A4-5197-F14F-8EAD-5EA0ABF8A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only focusses part of the world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6ADDF72-69DE-6943-A72A-A8CC5510C49C}"/>
              </a:ext>
            </a:extLst>
          </p:cNvPr>
          <p:cNvCxnSpPr>
            <a:cxnSpLocks/>
          </p:cNvCxnSpPr>
          <p:nvPr/>
        </p:nvCxnSpPr>
        <p:spPr>
          <a:xfrm flipV="1">
            <a:off x="4432697" y="1629456"/>
            <a:ext cx="3577168" cy="4295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80B6E85-6665-BA4B-9A3D-BBE3C1863311}"/>
              </a:ext>
            </a:extLst>
          </p:cNvPr>
          <p:cNvCxnSpPr>
            <a:cxnSpLocks/>
          </p:cNvCxnSpPr>
          <p:nvPr/>
        </p:nvCxnSpPr>
        <p:spPr>
          <a:xfrm flipH="1" flipV="1">
            <a:off x="6195580" y="1629454"/>
            <a:ext cx="1067403" cy="4549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847D5C-DC0E-2A45-B5F0-69DFE51961A8}"/>
              </a:ext>
            </a:extLst>
          </p:cNvPr>
          <p:cNvCxnSpPr>
            <a:cxnSpLocks/>
          </p:cNvCxnSpPr>
          <p:nvPr/>
        </p:nvCxnSpPr>
        <p:spPr>
          <a:xfrm flipV="1">
            <a:off x="4120640" y="2945040"/>
            <a:ext cx="3889225" cy="1151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A443EB-609D-CA4B-82D4-D6AE3310F454}"/>
              </a:ext>
            </a:extLst>
          </p:cNvPr>
          <p:cNvCxnSpPr>
            <a:cxnSpLocks/>
          </p:cNvCxnSpPr>
          <p:nvPr/>
        </p:nvCxnSpPr>
        <p:spPr>
          <a:xfrm>
            <a:off x="6195578" y="2945039"/>
            <a:ext cx="1647977" cy="1717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E4C180D-3D58-6F4D-9537-EC0F6F9A5FC9}"/>
              </a:ext>
            </a:extLst>
          </p:cNvPr>
          <p:cNvSpPr/>
          <p:nvPr/>
        </p:nvSpPr>
        <p:spPr>
          <a:xfrm>
            <a:off x="6195578" y="1629454"/>
            <a:ext cx="1814287" cy="1315585"/>
          </a:xfrm>
          <a:prstGeom prst="parallelogram">
            <a:avLst>
              <a:gd name="adj" fmla="val 0"/>
            </a:avLst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2CB3E6-EE54-BA41-939C-CFFE7DA44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894" y="4403791"/>
            <a:ext cx="2060544" cy="212244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172C975-C039-6E4A-9410-A402FBA2D378}"/>
              </a:ext>
            </a:extLst>
          </p:cNvPr>
          <p:cNvSpPr txBox="1"/>
          <p:nvPr/>
        </p:nvSpPr>
        <p:spPr>
          <a:xfrm>
            <a:off x="5289040" y="1908378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blurry image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664789-6092-B648-B1B3-35021E21477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02020"/>
              </a:clrFrom>
              <a:clrTo>
                <a:srgbClr val="202020">
                  <a:alpha val="0"/>
                </a:srgbClr>
              </a:clrTo>
            </a:clrChange>
          </a:blip>
          <a:stretch>
            <a:fillRect/>
          </a:stretch>
        </p:blipFill>
        <p:spPr>
          <a:xfrm rot="16832078">
            <a:off x="6193942" y="2994559"/>
            <a:ext cx="723779" cy="7399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EAE898D-165F-5449-A49F-858B892AD4DF}"/>
              </a:ext>
            </a:extLst>
          </p:cNvPr>
          <p:cNvSpPr txBox="1"/>
          <p:nvPr/>
        </p:nvSpPr>
        <p:spPr>
          <a:xfrm>
            <a:off x="5724637" y="313774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BF35C30-533B-1849-A2C1-3259DA9E3D3E}"/>
              </a:ext>
            </a:extLst>
          </p:cNvPr>
          <p:cNvSpPr/>
          <p:nvPr/>
        </p:nvSpPr>
        <p:spPr>
          <a:xfrm>
            <a:off x="6729281" y="1946362"/>
            <a:ext cx="721112" cy="706114"/>
          </a:xfrm>
          <a:prstGeom prst="ellipse">
            <a:avLst/>
          </a:prstGeom>
          <a:solidFill>
            <a:srgbClr val="00B0F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5784008-0826-6342-825D-2937E995C895}"/>
              </a:ext>
            </a:extLst>
          </p:cNvPr>
          <p:cNvSpPr/>
          <p:nvPr/>
        </p:nvSpPr>
        <p:spPr>
          <a:xfrm>
            <a:off x="6541871" y="1843742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6C85A6-3427-5A4A-B4C4-BC387AAB1294}"/>
              </a:ext>
            </a:extLst>
          </p:cNvPr>
          <p:cNvSpPr/>
          <p:nvPr/>
        </p:nvSpPr>
        <p:spPr>
          <a:xfrm>
            <a:off x="6729281" y="2152147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6F354F6-65DA-B746-8926-6A2E22BEDF1B}"/>
              </a:ext>
            </a:extLst>
          </p:cNvPr>
          <p:cNvSpPr/>
          <p:nvPr/>
        </p:nvSpPr>
        <p:spPr>
          <a:xfrm>
            <a:off x="6963206" y="1937861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4073E7-8B38-1E4E-9382-E88265AC2647}"/>
              </a:ext>
            </a:extLst>
          </p:cNvPr>
          <p:cNvSpPr/>
          <p:nvPr/>
        </p:nvSpPr>
        <p:spPr>
          <a:xfrm>
            <a:off x="6762912" y="1742142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4FACDE-3B16-4C40-8EFB-2E3125289EEB}"/>
              </a:ext>
            </a:extLst>
          </p:cNvPr>
          <p:cNvSpPr/>
          <p:nvPr/>
        </p:nvSpPr>
        <p:spPr>
          <a:xfrm>
            <a:off x="6576602" y="2051124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BB4F42-C17F-FC42-A620-91E4DC2F05A3}"/>
              </a:ext>
            </a:extLst>
          </p:cNvPr>
          <p:cNvSpPr/>
          <p:nvPr/>
        </p:nvSpPr>
        <p:spPr>
          <a:xfrm>
            <a:off x="6821607" y="2095199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867EC8D-57C0-7245-914A-4513FF67C4A5}"/>
              </a:ext>
            </a:extLst>
          </p:cNvPr>
          <p:cNvCxnSpPr>
            <a:cxnSpLocks/>
          </p:cNvCxnSpPr>
          <p:nvPr/>
        </p:nvCxnSpPr>
        <p:spPr>
          <a:xfrm flipH="1">
            <a:off x="6690493" y="4431228"/>
            <a:ext cx="430571" cy="10354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1A7AE43-9232-A14A-8FE6-E9FDE126D352}"/>
              </a:ext>
            </a:extLst>
          </p:cNvPr>
          <p:cNvSpPr txBox="1"/>
          <p:nvPr/>
        </p:nvSpPr>
        <p:spPr>
          <a:xfrm>
            <a:off x="7102721" y="4794121"/>
            <a:ext cx="4505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depth of field</a:t>
            </a:r>
          </a:p>
          <a:p>
            <a:r>
              <a:rPr lang="en-US" dirty="0"/>
              <a:t>range of depths for which image is sharp</a:t>
            </a:r>
          </a:p>
        </p:txBody>
      </p:sp>
    </p:spTree>
    <p:extLst>
      <p:ext uri="{BB962C8B-B14F-4D97-AF65-F5344CB8AC3E}">
        <p14:creationId xmlns:p14="http://schemas.microsoft.com/office/powerpoint/2010/main" val="2995558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C59C9-B13A-4041-AA55-437F16199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Finite-sized pinhole = aperture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51956E-06A3-EF41-9146-E1436A4E9F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39" r="32292"/>
          <a:stretch/>
        </p:blipFill>
        <p:spPr>
          <a:xfrm>
            <a:off x="1032520" y="1581912"/>
            <a:ext cx="4591812" cy="41402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76162BC-7899-1F4B-855A-7DB84FD37719}"/>
              </a:ext>
            </a:extLst>
          </p:cNvPr>
          <p:cNvCxnSpPr>
            <a:cxnSpLocks/>
          </p:cNvCxnSpPr>
          <p:nvPr/>
        </p:nvCxnSpPr>
        <p:spPr>
          <a:xfrm>
            <a:off x="4166749" y="2139696"/>
            <a:ext cx="1" cy="6386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0AFD77C-A68A-5146-81DE-A5F32432D700}"/>
              </a:ext>
            </a:extLst>
          </p:cNvPr>
          <p:cNvSpPr txBox="1"/>
          <p:nvPr/>
        </p:nvSpPr>
        <p:spPr>
          <a:xfrm>
            <a:off x="2884932" y="2274361"/>
            <a:ext cx="1376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diameter 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D0ADC6-4FBC-CF48-932A-31F50475F071}"/>
                  </a:ext>
                </a:extLst>
              </p:cNvPr>
              <p:cNvSpPr txBox="1"/>
              <p:nvPr/>
            </p:nvSpPr>
            <p:spPr>
              <a:xfrm>
                <a:off x="9701145" y="2047546"/>
                <a:ext cx="226344" cy="5247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D0ADC6-4FBC-CF48-932A-31F50475F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145" y="2047546"/>
                <a:ext cx="226344" cy="524759"/>
              </a:xfrm>
              <a:prstGeom prst="rect">
                <a:avLst/>
              </a:prstGeom>
              <a:blipFill>
                <a:blip r:embed="rId3"/>
                <a:stretch>
                  <a:fillRect l="-26316" t="-7143" r="-2631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D00AC33-A37F-4A45-8D03-7C0F0BC74C01}"/>
              </a:ext>
            </a:extLst>
          </p:cNvPr>
          <p:cNvSpPr txBox="1"/>
          <p:nvPr/>
        </p:nvSpPr>
        <p:spPr>
          <a:xfrm>
            <a:off x="6113516" y="2125260"/>
            <a:ext cx="3813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aperture specification is a fraction: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0440F5-9DBF-F24B-BE97-233EE9D61CFC}"/>
              </a:ext>
            </a:extLst>
          </p:cNvPr>
          <p:cNvSpPr txBox="1"/>
          <p:nvPr/>
        </p:nvSpPr>
        <p:spPr>
          <a:xfrm>
            <a:off x="2994659" y="3151476"/>
            <a:ext cx="163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small fraction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C7E98E-327D-B04E-BBB5-45F44BCBC655}"/>
              </a:ext>
            </a:extLst>
          </p:cNvPr>
          <p:cNvSpPr txBox="1"/>
          <p:nvPr/>
        </p:nvSpPr>
        <p:spPr>
          <a:xfrm>
            <a:off x="3092195" y="5235447"/>
            <a:ext cx="163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large fraction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621FB7-7363-6848-8736-2C347B7450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550" t="42654" r="21100" b="23125"/>
          <a:stretch/>
        </p:blipFill>
        <p:spPr>
          <a:xfrm>
            <a:off x="5742431" y="3308096"/>
            <a:ext cx="5788583" cy="241401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01D0205-988C-F44F-84DF-27E9DAF8AECD}"/>
              </a:ext>
            </a:extLst>
          </p:cNvPr>
          <p:cNvSpPr/>
          <p:nvPr/>
        </p:nvSpPr>
        <p:spPr>
          <a:xfrm>
            <a:off x="8988552" y="3308096"/>
            <a:ext cx="1225296" cy="431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FE15F6-126D-2F42-B8F1-ACE26D4C5BAB}"/>
              </a:ext>
            </a:extLst>
          </p:cNvPr>
          <p:cNvSpPr txBox="1"/>
          <p:nvPr/>
        </p:nvSpPr>
        <p:spPr>
          <a:xfrm>
            <a:off x="7586471" y="2864623"/>
            <a:ext cx="356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called f-number of a lens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AEEC55-FFBE-6C43-9AB8-779CE171CFA0}"/>
              </a:ext>
            </a:extLst>
          </p:cNvPr>
          <p:cNvSpPr/>
          <p:nvPr/>
        </p:nvSpPr>
        <p:spPr>
          <a:xfrm>
            <a:off x="2475452" y="5715678"/>
            <a:ext cx="320792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 dirty="0">
                <a:hlinkClick r:id="rId5"/>
              </a:rPr>
              <a:t>https://www.dpreview.com/forums/post/59717839</a:t>
            </a:r>
            <a:endParaRPr lang="en-US" sz="10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1CCE97-5F8F-F84C-8FEB-CA022420A8AF}"/>
              </a:ext>
            </a:extLst>
          </p:cNvPr>
          <p:cNvSpPr/>
          <p:nvPr/>
        </p:nvSpPr>
        <p:spPr>
          <a:xfrm>
            <a:off x="10349280" y="5715678"/>
            <a:ext cx="11817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 dirty="0"/>
              <a:t>amazon purchase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6487514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C2FE1-8B10-8044-91CD-A5452328A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of field depends on aperture size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273942-BDBA-8149-8F84-762FACA0A581}"/>
              </a:ext>
            </a:extLst>
          </p:cNvPr>
          <p:cNvSpPr txBox="1"/>
          <p:nvPr/>
        </p:nvSpPr>
        <p:spPr>
          <a:xfrm>
            <a:off x="1741747" y="1581179"/>
            <a:ext cx="22376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light allows fast shutter speed – good for dark scenes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04384-3DBE-0C47-BDD2-4FA89C0D5D40}"/>
              </a:ext>
            </a:extLst>
          </p:cNvPr>
          <p:cNvSpPr txBox="1"/>
          <p:nvPr/>
        </p:nvSpPr>
        <p:spPr>
          <a:xfrm>
            <a:off x="8804771" y="1562647"/>
            <a:ext cx="22376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less light but large depth of field –</a:t>
            </a:r>
          </a:p>
          <a:p>
            <a:r>
              <a:rPr lang="en-US" dirty="0"/>
              <a:t>good for landscape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C6C654-9A87-A646-BFAF-70F33612A1CB}"/>
              </a:ext>
            </a:extLst>
          </p:cNvPr>
          <p:cNvSpPr txBox="1"/>
          <p:nvPr/>
        </p:nvSpPr>
        <p:spPr>
          <a:xfrm>
            <a:off x="2142213" y="5304197"/>
            <a:ext cx="114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'fast lens’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0DB03C-FEC3-B24E-AB5A-87365853E0C4}"/>
              </a:ext>
            </a:extLst>
          </p:cNvPr>
          <p:cNvSpPr txBox="1"/>
          <p:nvPr/>
        </p:nvSpPr>
        <p:spPr>
          <a:xfrm>
            <a:off x="9077401" y="5208734"/>
            <a:ext cx="1459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‘slow lens’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B8A1CB-97F2-6041-B293-AEE0B61CD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756" y="2581440"/>
            <a:ext cx="8232189" cy="262729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2CEC288-AD1A-C344-9EA0-DAC553E3669E}"/>
              </a:ext>
            </a:extLst>
          </p:cNvPr>
          <p:cNvSpPr/>
          <p:nvPr/>
        </p:nvSpPr>
        <p:spPr>
          <a:xfrm>
            <a:off x="4946447" y="5824954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50" dirty="0">
                <a:hlinkClick r:id="rId3"/>
              </a:rPr>
              <a:t>https://www.zippi.co.uk/thestudio/landscape-photography/aperture-diagram-indiahikes/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51880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5AED5FD-3664-4EE1-95A9-2A7FE5637980}"/>
              </a:ext>
            </a:extLst>
          </p:cNvPr>
          <p:cNvCxnSpPr>
            <a:cxnSpLocks/>
          </p:cNvCxnSpPr>
          <p:nvPr/>
        </p:nvCxnSpPr>
        <p:spPr>
          <a:xfrm>
            <a:off x="5253918" y="2290423"/>
            <a:ext cx="5123570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A793967-B93C-4C05-948F-F6A2866BC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43D9BE-702B-4495-9241-F9D2F5E34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1790" y="1573662"/>
            <a:ext cx="2361186" cy="1574430"/>
          </a:xfrm>
          <a:prstGeom prst="rect">
            <a:avLst/>
          </a:prstGeom>
          <a:noFill/>
        </p:spPr>
      </p:pic>
      <p:pic>
        <p:nvPicPr>
          <p:cNvPr id="1026" name="Picture 2" descr="Image result for camera">
            <a:extLst>
              <a:ext uri="{FF2B5EF4-FFF2-40B4-BE49-F238E27FC236}">
                <a16:creationId xmlns:a16="http://schemas.microsoft.com/office/drawing/2014/main" id="{A016B63E-5885-45F0-A4F4-ED078B728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696" y="1598665"/>
            <a:ext cx="22288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omputation">
            <a:extLst>
              <a:ext uri="{FF2B5EF4-FFF2-40B4-BE49-F238E27FC236}">
                <a16:creationId xmlns:a16="http://schemas.microsoft.com/office/drawing/2014/main" id="{C5DC387C-FB63-4A2D-B18E-5B41F4301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731" y="1524422"/>
            <a:ext cx="2240278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AEF163F-3320-43B5-8BD1-41B02AB6A771}"/>
              </a:ext>
            </a:extLst>
          </p:cNvPr>
          <p:cNvGrpSpPr/>
          <p:nvPr/>
        </p:nvGrpSpPr>
        <p:grpSpPr>
          <a:xfrm>
            <a:off x="7914689" y="1367260"/>
            <a:ext cx="2000250" cy="1647824"/>
            <a:chOff x="7167563" y="2233613"/>
            <a:chExt cx="2933700" cy="2933700"/>
          </a:xfrm>
        </p:grpSpPr>
        <p:pic>
          <p:nvPicPr>
            <p:cNvPr id="1030" name="Picture 6" descr="Image result for display">
              <a:extLst>
                <a:ext uri="{FF2B5EF4-FFF2-40B4-BE49-F238E27FC236}">
                  <a16:creationId xmlns:a16="http://schemas.microsoft.com/office/drawing/2014/main" id="{DCDC4C3C-4FDF-4E9A-BED8-B27BC67121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7563" y="2233613"/>
              <a:ext cx="2933700" cy="2933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9DD51AB-CC4B-4989-8A48-109DEBF3A8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873434" y="2985664"/>
              <a:ext cx="1521958" cy="1014836"/>
            </a:xfrm>
            <a:prstGeom prst="rect">
              <a:avLst/>
            </a:prstGeom>
            <a:noFill/>
          </p:spPr>
        </p:pic>
      </p:grpSp>
      <p:pic>
        <p:nvPicPr>
          <p:cNvPr id="1032" name="Picture 8" descr="Image result for human visual system">
            <a:extLst>
              <a:ext uri="{FF2B5EF4-FFF2-40B4-BE49-F238E27FC236}">
                <a16:creationId xmlns:a16="http://schemas.microsoft.com/office/drawing/2014/main" id="{57BC0AA0-1F3A-4A0F-BEE6-0A09C01B6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8578" y="1355777"/>
            <a:ext cx="1508124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B8E4C22-20D3-43A8-A362-211DC6971E07}"/>
              </a:ext>
            </a:extLst>
          </p:cNvPr>
          <p:cNvCxnSpPr>
            <a:cxnSpLocks/>
          </p:cNvCxnSpPr>
          <p:nvPr/>
        </p:nvCxnSpPr>
        <p:spPr>
          <a:xfrm>
            <a:off x="1377829" y="1344893"/>
            <a:ext cx="3632717" cy="22876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A516574-73E3-49CA-B1ED-EBCD1F043422}"/>
              </a:ext>
            </a:extLst>
          </p:cNvPr>
          <p:cNvSpPr txBox="1"/>
          <p:nvPr/>
        </p:nvSpPr>
        <p:spPr>
          <a:xfrm>
            <a:off x="752787" y="3907717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Virtual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C2F45F-3C73-41DB-B09A-26393E74729C}"/>
              </a:ext>
            </a:extLst>
          </p:cNvPr>
          <p:cNvCxnSpPr>
            <a:cxnSpLocks/>
          </p:cNvCxnSpPr>
          <p:nvPr/>
        </p:nvCxnSpPr>
        <p:spPr>
          <a:xfrm flipV="1">
            <a:off x="1563567" y="3165527"/>
            <a:ext cx="3446979" cy="446316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282D5F5-B343-470E-BEA5-E9A4DEE0FD59}"/>
              </a:ext>
            </a:extLst>
          </p:cNvPr>
          <p:cNvSpPr txBox="1"/>
          <p:nvPr/>
        </p:nvSpPr>
        <p:spPr>
          <a:xfrm>
            <a:off x="2453000" y="3675370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rendering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24C8E5-5807-4846-9EEB-E5F56368DB1B}"/>
              </a:ext>
            </a:extLst>
          </p:cNvPr>
          <p:cNvSpPr txBox="1"/>
          <p:nvPr/>
        </p:nvSpPr>
        <p:spPr>
          <a:xfrm>
            <a:off x="2233925" y="871559"/>
            <a:ext cx="142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photography</a:t>
            </a:r>
          </a:p>
        </p:txBody>
      </p:sp>
    </p:spTree>
    <p:extLst>
      <p:ext uri="{BB962C8B-B14F-4D97-AF65-F5344CB8AC3E}">
        <p14:creationId xmlns:p14="http://schemas.microsoft.com/office/powerpoint/2010/main" val="33408928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D47D1-4169-1441-A32B-FB1F816A5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 lens formula, independent of aperture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FE744A-609B-7D41-9011-5CDD7CB9DE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30" r="8400"/>
          <a:stretch/>
        </p:blipFill>
        <p:spPr>
          <a:xfrm>
            <a:off x="1839548" y="1509441"/>
            <a:ext cx="8724900" cy="26200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98A30A2-C510-004C-A047-FF6A61BDBC63}"/>
              </a:ext>
            </a:extLst>
          </p:cNvPr>
          <p:cNvSpPr/>
          <p:nvPr/>
        </p:nvSpPr>
        <p:spPr>
          <a:xfrm>
            <a:off x="6868283" y="3852514"/>
            <a:ext cx="3782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hlinkClick r:id="rId3"/>
              </a:rPr>
              <a:t>https://byjus.com/physics/derivation-of-lens-formula/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52C987-5951-F641-A1DE-B08CF9B39EA1}"/>
                  </a:ext>
                </a:extLst>
              </p:cNvPr>
              <p:cNvSpPr txBox="1"/>
              <p:nvPr/>
            </p:nvSpPr>
            <p:spPr>
              <a:xfrm>
                <a:off x="5315697" y="4463573"/>
                <a:ext cx="1772601" cy="8849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52C987-5951-F641-A1DE-B08CF9B39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697" y="4463573"/>
                <a:ext cx="1772601" cy="884986"/>
              </a:xfrm>
              <a:prstGeom prst="rect">
                <a:avLst/>
              </a:prstGeom>
              <a:blipFill>
                <a:blip r:embed="rId4"/>
                <a:stretch>
                  <a:fillRect l="-6383" t="-1429" r="-3546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38738C-107C-4441-8EBB-68D70A9E3267}"/>
              </a:ext>
            </a:extLst>
          </p:cNvPr>
          <p:cNvCxnSpPr/>
          <p:nvPr/>
        </p:nvCxnSpPr>
        <p:spPr>
          <a:xfrm>
            <a:off x="9448802" y="797655"/>
            <a:ext cx="0" cy="4502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BDBD5F5-A6CD-6C4C-88C5-421F7BA57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0606" y="4667637"/>
            <a:ext cx="1556392" cy="13618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3BEB639-D1AF-AE43-BBF5-93A9ED98B02E}"/>
                  </a:ext>
                </a:extLst>
              </p14:cNvPr>
              <p14:cNvContentPartPr/>
              <p14:nvPr/>
            </p14:nvContentPartPr>
            <p14:xfrm>
              <a:off x="6081840" y="1352880"/>
              <a:ext cx="164160" cy="2215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3BEB639-D1AF-AE43-BBF5-93A9ED98B02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65640" y="1336680"/>
                <a:ext cx="196560" cy="224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1941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CAFF3-CCC6-1640-88FB-8DC57A444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Zooming-- changing  </a:t>
            </a:r>
            <a:r>
              <a:rPr lang="en-US" i="1" dirty="0"/>
              <a:t>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F59FF-FED0-E24C-A14E-7645D63B9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850" y="1460500"/>
            <a:ext cx="3924300" cy="3937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8A129D-E859-7A44-BC5A-B41C4A45791B}"/>
              </a:ext>
            </a:extLst>
          </p:cNvPr>
          <p:cNvSpPr/>
          <p:nvPr/>
        </p:nvSpPr>
        <p:spPr>
          <a:xfrm>
            <a:off x="4133850" y="5397500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50" dirty="0">
                <a:hlinkClick r:id="rId3"/>
              </a:rPr>
              <a:t>https://global.canon/en/technology/s_labo/light/003/02.html</a:t>
            </a:r>
            <a:endParaRPr 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910F9F-E948-314A-AAC5-25225DE89F26}"/>
                  </a:ext>
                </a:extLst>
              </p:cNvPr>
              <p:cNvSpPr txBox="1"/>
              <p:nvPr/>
            </p:nvSpPr>
            <p:spPr>
              <a:xfrm>
                <a:off x="9590049" y="1460499"/>
                <a:ext cx="1677508" cy="9035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910F9F-E948-314A-AAC5-25225DE89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0049" y="1460499"/>
                <a:ext cx="1677508" cy="903559"/>
              </a:xfrm>
              <a:prstGeom prst="rect">
                <a:avLst/>
              </a:prstGeom>
              <a:blipFill>
                <a:blip r:embed="rId4"/>
                <a:stretch>
                  <a:fillRect l="-9023" t="-2778" r="-6767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C786BB6-489E-0043-BF6E-FE1613526F08}"/>
              </a:ext>
            </a:extLst>
          </p:cNvPr>
          <p:cNvSpPr txBox="1"/>
          <p:nvPr/>
        </p:nvSpPr>
        <p:spPr>
          <a:xfrm>
            <a:off x="9381893" y="2495784"/>
            <a:ext cx="977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effective focal length</a:t>
            </a:r>
          </a:p>
        </p:txBody>
      </p:sp>
    </p:spTree>
    <p:extLst>
      <p:ext uri="{BB962C8B-B14F-4D97-AF65-F5344CB8AC3E}">
        <p14:creationId xmlns:p14="http://schemas.microsoft.com/office/powerpoint/2010/main" val="37878027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D3BC6-9859-5E4E-9FB9-5F9350B69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Same lens (fixed </a:t>
            </a:r>
            <a:r>
              <a:rPr lang="en-US" i="1" dirty="0"/>
              <a:t>f)</a:t>
            </a:r>
            <a:r>
              <a:rPr lang="en-US" dirty="0"/>
              <a:t>, increase </a:t>
            </a:r>
            <a:r>
              <a:rPr lang="en-US" i="1" dirty="0"/>
              <a:t>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BEE111-A4BD-5A40-B0E1-0DEA29B46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003" y="1260590"/>
            <a:ext cx="5742680" cy="4626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FBD009-B759-3A4B-9B59-8E821A39B34D}"/>
              </a:ext>
            </a:extLst>
          </p:cNvPr>
          <p:cNvSpPr txBox="1"/>
          <p:nvPr/>
        </p:nvSpPr>
        <p:spPr>
          <a:xfrm>
            <a:off x="9348440" y="4821044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larger image!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EB8EBD-002E-F346-A3AD-806D4CDC7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63551" y="1318632"/>
            <a:ext cx="3274123" cy="15435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FD9B6D-D428-3B4D-B3A2-799A8B9B9C25}"/>
              </a:ext>
            </a:extLst>
          </p:cNvPr>
          <p:cNvSpPr txBox="1"/>
          <p:nvPr/>
        </p:nvSpPr>
        <p:spPr>
          <a:xfrm>
            <a:off x="635407" y="2802673"/>
            <a:ext cx="1910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extension tube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FBCB81-A3B7-4F43-B337-AC9C92AAE41C}"/>
              </a:ext>
            </a:extLst>
          </p:cNvPr>
          <p:cNvSpPr/>
          <p:nvPr/>
        </p:nvSpPr>
        <p:spPr>
          <a:xfrm>
            <a:off x="3550003" y="5887549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>
                <a:hlinkClick r:id="rId4"/>
              </a:rPr>
              <a:t>https://expertphotography.com/difference-between-macro-micro-and-close-up-photography/</a:t>
            </a:r>
            <a:endParaRPr 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1CCD09-0371-014E-878D-B764895CA2B9}"/>
                  </a:ext>
                </a:extLst>
              </p:cNvPr>
              <p:cNvSpPr txBox="1"/>
              <p:nvPr/>
            </p:nvSpPr>
            <p:spPr>
              <a:xfrm>
                <a:off x="9590049" y="1460499"/>
                <a:ext cx="1677508" cy="9035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1CCD09-0371-014E-878D-B764895CA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0049" y="1460499"/>
                <a:ext cx="1677508" cy="903559"/>
              </a:xfrm>
              <a:prstGeom prst="rect">
                <a:avLst/>
              </a:prstGeom>
              <a:blipFill>
                <a:blip r:embed="rId5"/>
                <a:stretch>
                  <a:fillRect l="-9023" t="-2778" r="-6767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54721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D9ADF-15A7-4041-A441-D3E72BB39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Also achieved by swapping subject and sensor!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420186-46E7-C749-96AF-1AD1D63CD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004" y="1095958"/>
            <a:ext cx="5464247" cy="54551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05F7D8-2DBE-7A4C-ABD0-C1BA173D7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22" y="1095958"/>
            <a:ext cx="3044087" cy="19279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C33281-1A3B-9447-B8CF-6EA3FB6FD329}"/>
              </a:ext>
            </a:extLst>
          </p:cNvPr>
          <p:cNvSpPr txBox="1"/>
          <p:nvPr/>
        </p:nvSpPr>
        <p:spPr>
          <a:xfrm>
            <a:off x="416312" y="3059668"/>
            <a:ext cx="298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reverse ring extension tube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E754DB-5C32-D24C-96D9-062026F5F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48" y="3665189"/>
            <a:ext cx="3810000" cy="25590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B31BA0-C5A8-6645-BB54-7B6C042C76AC}"/>
              </a:ext>
            </a:extLst>
          </p:cNvPr>
          <p:cNvSpPr/>
          <p:nvPr/>
        </p:nvSpPr>
        <p:spPr>
          <a:xfrm>
            <a:off x="4279046" y="6500618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50" dirty="0">
                <a:hlinkClick r:id="rId5"/>
              </a:rPr>
              <a:t>https://121clicks.com/tutorials/use-reverse-ring-extension-tube-macro-photography</a:t>
            </a:r>
            <a:endParaRPr 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B49978-1940-4D4F-A877-3F0D5728874F}"/>
                  </a:ext>
                </a:extLst>
              </p:cNvPr>
              <p:cNvSpPr txBox="1"/>
              <p:nvPr/>
            </p:nvSpPr>
            <p:spPr>
              <a:xfrm>
                <a:off x="9820503" y="1460499"/>
                <a:ext cx="1677508" cy="9035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B49978-1940-4D4F-A877-3F0D57288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0503" y="1460499"/>
                <a:ext cx="1677508" cy="903559"/>
              </a:xfrm>
              <a:prstGeom prst="rect">
                <a:avLst/>
              </a:prstGeom>
              <a:blipFill>
                <a:blip r:embed="rId6"/>
                <a:stretch>
                  <a:fillRect l="-9774" t="-2778" r="-6015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BCF42C8-8779-F549-9AED-7336D9A0BC48}"/>
                  </a:ext>
                </a:extLst>
              </p14:cNvPr>
              <p14:cNvContentPartPr/>
              <p14:nvPr/>
            </p14:nvContentPartPr>
            <p14:xfrm>
              <a:off x="1739160" y="4933800"/>
              <a:ext cx="185760" cy="162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BCF42C8-8779-F549-9AED-7336D9A0BC4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22960" y="4917600"/>
                <a:ext cx="218160" cy="19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44972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35962-AD12-4143-A7A7-355F219C0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 photography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826039E-DF2A-5342-BCE5-986344E26D9B}"/>
              </a:ext>
            </a:extLst>
          </p:cNvPr>
          <p:cNvCxnSpPr>
            <a:cxnSpLocks/>
          </p:cNvCxnSpPr>
          <p:nvPr/>
        </p:nvCxnSpPr>
        <p:spPr>
          <a:xfrm flipH="1">
            <a:off x="2850217" y="3696147"/>
            <a:ext cx="58411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n 6">
            <a:extLst>
              <a:ext uri="{FF2B5EF4-FFF2-40B4-BE49-F238E27FC236}">
                <a16:creationId xmlns:a16="http://schemas.microsoft.com/office/drawing/2014/main" id="{120D45E6-3357-A342-8734-DF4F04D95EDE}"/>
              </a:ext>
            </a:extLst>
          </p:cNvPr>
          <p:cNvSpPr/>
          <p:nvPr/>
        </p:nvSpPr>
        <p:spPr>
          <a:xfrm rot="16200000">
            <a:off x="5293113" y="2993619"/>
            <a:ext cx="765717" cy="140505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D1CF0D8D-8E5B-F14E-9756-A58AD01990A3}"/>
              </a:ext>
            </a:extLst>
          </p:cNvPr>
          <p:cNvSpPr/>
          <p:nvPr/>
        </p:nvSpPr>
        <p:spPr>
          <a:xfrm>
            <a:off x="8271316" y="2566306"/>
            <a:ext cx="45719" cy="2125866"/>
          </a:xfrm>
          <a:prstGeom prst="parallelogram">
            <a:avLst>
              <a:gd name="adj" fmla="val 0"/>
            </a:avLst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DC6F88-ABC6-0749-B3E7-E876244F78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34" t="11815" r="19329" b="18508"/>
          <a:stretch/>
        </p:blipFill>
        <p:spPr>
          <a:xfrm>
            <a:off x="2449887" y="2780371"/>
            <a:ext cx="1216262" cy="1668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E5AAB7-33F2-EF43-93A7-E0503FDFE3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34" t="11815" r="19329" b="18508"/>
          <a:stretch/>
        </p:blipFill>
        <p:spPr>
          <a:xfrm>
            <a:off x="7708904" y="2795008"/>
            <a:ext cx="1216262" cy="1668462"/>
          </a:xfrm>
          <a:prstGeom prst="rect">
            <a:avLst/>
          </a:prstGeom>
          <a:scene3d>
            <a:camera prst="perspectiveContrastingRightFacing">
              <a:rot lat="654767" lon="17437230" rev="21526420"/>
            </a:camera>
            <a:lightRig rig="threePt" dir="t"/>
          </a:scene3d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EE5981D-43FE-B64A-8C8D-0E76A4C3E362}"/>
              </a:ext>
            </a:extLst>
          </p:cNvPr>
          <p:cNvCxnSpPr>
            <a:cxnSpLocks/>
          </p:cNvCxnSpPr>
          <p:nvPr/>
        </p:nvCxnSpPr>
        <p:spPr>
          <a:xfrm flipH="1">
            <a:off x="9557729" y="2562675"/>
            <a:ext cx="1" cy="20762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3F37F5A-3148-B34C-B56D-1CC342861DB9}"/>
              </a:ext>
            </a:extLst>
          </p:cNvPr>
          <p:cNvSpPr txBox="1"/>
          <p:nvPr/>
        </p:nvSpPr>
        <p:spPr>
          <a:xfrm>
            <a:off x="9509728" y="3313286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35 mm sensor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8A2D5A-9E00-974B-967D-D79509032B07}"/>
              </a:ext>
            </a:extLst>
          </p:cNvPr>
          <p:cNvSpPr txBox="1"/>
          <p:nvPr/>
        </p:nvSpPr>
        <p:spPr>
          <a:xfrm>
            <a:off x="8829028" y="345178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i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886133-0B10-B24D-9F38-D514423916BF}"/>
              </a:ext>
            </a:extLst>
          </p:cNvPr>
          <p:cNvCxnSpPr>
            <a:cxnSpLocks/>
          </p:cNvCxnSpPr>
          <p:nvPr/>
        </p:nvCxnSpPr>
        <p:spPr>
          <a:xfrm>
            <a:off x="8848746" y="2921501"/>
            <a:ext cx="6133" cy="15273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3343092-81C5-CB44-A8AC-76BDD3D7AF43}"/>
              </a:ext>
            </a:extLst>
          </p:cNvPr>
          <p:cNvSpPr txBox="1"/>
          <p:nvPr/>
        </p:nvSpPr>
        <p:spPr>
          <a:xfrm>
            <a:off x="1861306" y="345178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8252E3-CAF3-4B4B-82A8-0B3393A03D89}"/>
              </a:ext>
            </a:extLst>
          </p:cNvPr>
          <p:cNvCxnSpPr>
            <a:cxnSpLocks/>
          </p:cNvCxnSpPr>
          <p:nvPr/>
        </p:nvCxnSpPr>
        <p:spPr>
          <a:xfrm>
            <a:off x="2233380" y="2916818"/>
            <a:ext cx="6133" cy="15273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3C924E7-1F5F-0742-8B80-D96383B0FA2F}"/>
              </a:ext>
            </a:extLst>
          </p:cNvPr>
          <p:cNvSpPr txBox="1"/>
          <p:nvPr/>
        </p:nvSpPr>
        <p:spPr>
          <a:xfrm>
            <a:off x="2727748" y="436900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D04E4C-FE70-4B46-8DE0-AD27DEB47F45}"/>
              </a:ext>
            </a:extLst>
          </p:cNvPr>
          <p:cNvSpPr txBox="1"/>
          <p:nvPr/>
        </p:nvSpPr>
        <p:spPr>
          <a:xfrm>
            <a:off x="5076901" y="4046101"/>
            <a:ext cx="1281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macro lens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8CCF9E-CA0C-A542-873B-068FB1851EC6}"/>
              </a:ext>
            </a:extLst>
          </p:cNvPr>
          <p:cNvSpPr txBox="1"/>
          <p:nvPr/>
        </p:nvSpPr>
        <p:spPr>
          <a:xfrm>
            <a:off x="7430577" y="4184340"/>
            <a:ext cx="840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F9D78F-53CA-8549-96C9-6B768A84DFA5}"/>
              </a:ext>
            </a:extLst>
          </p:cNvPr>
          <p:cNvSpPr txBox="1"/>
          <p:nvPr/>
        </p:nvSpPr>
        <p:spPr>
          <a:xfrm>
            <a:off x="7917326" y="4596146"/>
            <a:ext cx="840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E6C1F9E-EF7E-784B-AE18-0EF53BFE91DE}"/>
                  </a:ext>
                </a:extLst>
              </p:cNvPr>
              <p:cNvSpPr txBox="1"/>
              <p:nvPr/>
            </p:nvSpPr>
            <p:spPr>
              <a:xfrm>
                <a:off x="7047264" y="1651804"/>
                <a:ext cx="300210" cy="572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E6C1F9E-EF7E-784B-AE18-0EF53BFE9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264" y="1651804"/>
                <a:ext cx="300210" cy="572721"/>
              </a:xfrm>
              <a:prstGeom prst="rect">
                <a:avLst/>
              </a:prstGeom>
              <a:blipFill>
                <a:blip r:embed="rId3"/>
                <a:stretch>
                  <a:fillRect l="-16000" t="-217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DAAEB9A1-EE0D-6149-83A3-28BE73E1D5B5}"/>
              </a:ext>
            </a:extLst>
          </p:cNvPr>
          <p:cNvSpPr txBox="1"/>
          <p:nvPr/>
        </p:nvSpPr>
        <p:spPr>
          <a:xfrm>
            <a:off x="4370695" y="1716799"/>
            <a:ext cx="2639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magnification ratio</a:t>
            </a:r>
          </a:p>
        </p:txBody>
      </p:sp>
    </p:spTree>
    <p:extLst>
      <p:ext uri="{BB962C8B-B14F-4D97-AF65-F5344CB8AC3E}">
        <p14:creationId xmlns:p14="http://schemas.microsoft.com/office/powerpoint/2010/main" val="42786001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DF67C-DD0D-C947-A52A-0492FDEB7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lenses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F3406-7E34-5346-B21C-C6C78C109D7E}"/>
              </a:ext>
            </a:extLst>
          </p:cNvPr>
          <p:cNvSpPr txBox="1"/>
          <p:nvPr/>
        </p:nvSpPr>
        <p:spPr>
          <a:xfrm>
            <a:off x="228600" y="1194412"/>
            <a:ext cx="43068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telephoto</a:t>
            </a:r>
          </a:p>
          <a:p>
            <a:pPr marL="285750" indent="-285750">
              <a:buFontTx/>
              <a:buChar char="-"/>
            </a:pPr>
            <a:r>
              <a:rPr lang="en-US" dirty="0"/>
              <a:t>f larger than length of lens construction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useful to zoom </a:t>
            </a:r>
          </a:p>
          <a:p>
            <a:pPr marL="285750" indent="-285750">
              <a:buFontTx/>
              <a:buChar char="-"/>
            </a:pPr>
            <a:r>
              <a:rPr lang="en-US" dirty="0"/>
              <a:t>compresses range of depths</a:t>
            </a:r>
          </a:p>
          <a:p>
            <a:pPr marL="285750" indent="-285750">
              <a:buFontTx/>
              <a:buChar char="-"/>
            </a:pPr>
            <a:r>
              <a:rPr lang="en-US" dirty="0"/>
              <a:t>usually variable focal lengths</a:t>
            </a:r>
          </a:p>
          <a:p>
            <a:pPr marL="285750" indent="-285750">
              <a:buFontTx/>
              <a:buChar char="-"/>
            </a:pPr>
            <a:r>
              <a:rPr lang="en-US" dirty="0"/>
              <a:t>and variable f-number (depending on f)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BFB16-F1DA-AC4D-A6E7-85814B08A136}"/>
              </a:ext>
            </a:extLst>
          </p:cNvPr>
          <p:cNvSpPr txBox="1"/>
          <p:nvPr/>
        </p:nvSpPr>
        <p:spPr>
          <a:xfrm>
            <a:off x="5038726" y="1274879"/>
            <a:ext cx="29710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standard/prime</a:t>
            </a:r>
          </a:p>
          <a:p>
            <a:pPr marL="285750" indent="-285750">
              <a:buFontTx/>
              <a:buChar char="-"/>
            </a:pPr>
            <a:r>
              <a:rPr lang="en-US" dirty="0"/>
              <a:t>f fixed</a:t>
            </a:r>
          </a:p>
          <a:p>
            <a:pPr marL="285750" indent="-285750">
              <a:buFontTx/>
              <a:buChar char="-"/>
            </a:pPr>
            <a:r>
              <a:rPr lang="en-US" dirty="0"/>
              <a:t>no zoom capability</a:t>
            </a:r>
          </a:p>
          <a:p>
            <a:pPr marL="285750" indent="-285750">
              <a:buFontTx/>
              <a:buChar char="-"/>
            </a:pPr>
            <a:r>
              <a:rPr lang="en-US" dirty="0"/>
              <a:t>usually high quality build = better image quality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5628F-D64C-9340-9F71-44C044581835}"/>
              </a:ext>
            </a:extLst>
          </p:cNvPr>
          <p:cNvSpPr txBox="1"/>
          <p:nvPr/>
        </p:nvSpPr>
        <p:spPr>
          <a:xfrm>
            <a:off x="8513064" y="1194412"/>
            <a:ext cx="4059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wide angle</a:t>
            </a:r>
          </a:p>
          <a:p>
            <a:pPr marL="285750" indent="-285750">
              <a:buFontTx/>
              <a:buChar char="-"/>
            </a:pPr>
            <a:r>
              <a:rPr lang="en-US" dirty="0"/>
              <a:t>f shorter than lens construction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good for landscape</a:t>
            </a:r>
          </a:p>
          <a:p>
            <a:pPr marL="285750" indent="-285750">
              <a:buFontTx/>
              <a:buChar char="-"/>
            </a:pPr>
            <a:r>
              <a:rPr lang="en-US" dirty="0"/>
              <a:t>could introduce more distortion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3B01DE-5388-D549-A5B2-FE4118AF6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03" y="4018972"/>
            <a:ext cx="2845137" cy="1973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7C8018-7205-FA4D-9258-93EC608B6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236" y="4018972"/>
            <a:ext cx="1948398" cy="20500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11BC43-B990-554F-B1DD-AA09259A3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2541" y="3289554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1143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7C8D8-9893-42E5-8A32-08ED5C686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Cameras – sensors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F55860-E545-4A14-94B2-F62CE65D9511}"/>
              </a:ext>
            </a:extLst>
          </p:cNvPr>
          <p:cNvSpPr/>
          <p:nvPr/>
        </p:nvSpPr>
        <p:spPr>
          <a:xfrm>
            <a:off x="4084320" y="6435492"/>
            <a:ext cx="106578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hlinkClick r:id="rId3"/>
              </a:rPr>
              <a:t>https://www.visiononline.org/userassets/aiauploads/file/cvp_the-fundamentals-of-camera-and-image-sensor-technology_jon-chouinard.pdf</a:t>
            </a:r>
            <a:endParaRPr lang="en-GB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31F17B-2176-41A1-AE06-217E105044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125" t="32720" r="24583" b="12318"/>
          <a:stretch/>
        </p:blipFill>
        <p:spPr>
          <a:xfrm>
            <a:off x="3281680" y="2011850"/>
            <a:ext cx="6131560" cy="376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94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7C8D8-9893-42E5-8A32-08ED5C686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299" y="125508"/>
            <a:ext cx="10353762" cy="970450"/>
          </a:xfrm>
        </p:spPr>
        <p:txBody>
          <a:bodyPr/>
          <a:lstStyle/>
          <a:p>
            <a:r>
              <a:rPr lang="en-GB" dirty="0"/>
              <a:t>Sensor sensitivity and response</a:t>
            </a:r>
          </a:p>
        </p:txBody>
      </p:sp>
    </p:spTree>
    <p:extLst>
      <p:ext uri="{BB962C8B-B14F-4D97-AF65-F5344CB8AC3E}">
        <p14:creationId xmlns:p14="http://schemas.microsoft.com/office/powerpoint/2010/main" val="1147755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DD9FC-75D9-8910-270E-E32CE286E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6F1B-FB55-EE09-0FF9-96A0705C4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299" y="125508"/>
            <a:ext cx="10353762" cy="970450"/>
          </a:xfrm>
        </p:spPr>
        <p:txBody>
          <a:bodyPr/>
          <a:lstStyle/>
          <a:p>
            <a:r>
              <a:rPr lang="en-GB" dirty="0"/>
              <a:t>Sensor sensitivity and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474131-7F69-C3A8-3E88-D3E0E9D55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18" y="1704440"/>
            <a:ext cx="5972861" cy="398190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2A4522C-D5AE-2F38-1FD5-6E56C95C8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975" y="1691650"/>
            <a:ext cx="5332366" cy="399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25228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7C8D8-9893-42E5-8A32-08ED5C686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299" y="125508"/>
            <a:ext cx="10353762" cy="970450"/>
          </a:xfrm>
        </p:spPr>
        <p:txBody>
          <a:bodyPr/>
          <a:lstStyle/>
          <a:p>
            <a:r>
              <a:rPr lang="en-GB" dirty="0"/>
              <a:t>Types of sensors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F4102E16-DD01-F897-4E93-D5E3A96491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26" t="11476" r="10625" b="10258"/>
          <a:stretch/>
        </p:blipFill>
        <p:spPr>
          <a:xfrm>
            <a:off x="4097716" y="1621409"/>
            <a:ext cx="4194928" cy="3393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CB66E9-2939-0B1E-F9CC-1F73F225171B}"/>
              </a:ext>
            </a:extLst>
          </p:cNvPr>
          <p:cNvSpPr txBox="1"/>
          <p:nvPr/>
        </p:nvSpPr>
        <p:spPr>
          <a:xfrm>
            <a:off x="2823667" y="5236591"/>
            <a:ext cx="6963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www.photometrics.com</a:t>
            </a:r>
            <a:r>
              <a:rPr lang="en-US" sz="1600" dirty="0"/>
              <a:t>/learn/camera-basics/types-of-camera-sensor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A8D6E0-B15D-1035-A18F-6F5D20590BC2}"/>
              </a:ext>
            </a:extLst>
          </p:cNvPr>
          <p:cNvSpPr txBox="1"/>
          <p:nvPr/>
        </p:nvSpPr>
        <p:spPr>
          <a:xfrm>
            <a:off x="2823667" y="5809498"/>
            <a:ext cx="6963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www.canon-europe.com</a:t>
            </a:r>
            <a:r>
              <a:rPr lang="en-US" sz="1600" dirty="0"/>
              <a:t>/pro/</a:t>
            </a:r>
            <a:r>
              <a:rPr lang="en-US" sz="1600" dirty="0" err="1"/>
              <a:t>infobank</a:t>
            </a:r>
            <a:r>
              <a:rPr lang="en-US" sz="1600" dirty="0"/>
              <a:t>/image-sensors-explained/</a:t>
            </a:r>
          </a:p>
        </p:txBody>
      </p:sp>
    </p:spTree>
    <p:extLst>
      <p:ext uri="{BB962C8B-B14F-4D97-AF65-F5344CB8AC3E}">
        <p14:creationId xmlns:p14="http://schemas.microsoft.com/office/powerpoint/2010/main" val="1007016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7C8D8-9893-42E5-8A32-08ED5C686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Cameras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0D71DE-5F10-4BB5-AF84-93874562E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404" y="1216412"/>
            <a:ext cx="1192884" cy="795410"/>
          </a:xfrm>
          <a:prstGeom prst="rect">
            <a:avLst/>
          </a:prstGeom>
          <a:noFill/>
        </p:spPr>
      </p:pic>
      <p:pic>
        <p:nvPicPr>
          <p:cNvPr id="4" name="Picture 2" descr="Image result for camera">
            <a:extLst>
              <a:ext uri="{FF2B5EF4-FFF2-40B4-BE49-F238E27FC236}">
                <a16:creationId xmlns:a16="http://schemas.microsoft.com/office/drawing/2014/main" id="{21739C7A-CF8F-43CA-B203-9A0883F37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889" y="1095958"/>
            <a:ext cx="4298158" cy="286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computation">
            <a:extLst>
              <a:ext uri="{FF2B5EF4-FFF2-40B4-BE49-F238E27FC236}">
                <a16:creationId xmlns:a16="http://schemas.microsoft.com/office/drawing/2014/main" id="{9D42F8B8-8111-448F-811A-A226BFF6A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278" y="1240986"/>
            <a:ext cx="1131802" cy="67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CD23EAC-136A-4447-A519-F887343E6F5C}"/>
              </a:ext>
            </a:extLst>
          </p:cNvPr>
          <p:cNvGrpSpPr/>
          <p:nvPr/>
        </p:nvGrpSpPr>
        <p:grpSpPr>
          <a:xfrm>
            <a:off x="10169224" y="1220435"/>
            <a:ext cx="1010538" cy="832490"/>
            <a:chOff x="7167563" y="2233613"/>
            <a:chExt cx="2933700" cy="2933700"/>
          </a:xfrm>
        </p:grpSpPr>
        <p:pic>
          <p:nvPicPr>
            <p:cNvPr id="7" name="Picture 6" descr="Image result for display">
              <a:extLst>
                <a:ext uri="{FF2B5EF4-FFF2-40B4-BE49-F238E27FC236}">
                  <a16:creationId xmlns:a16="http://schemas.microsoft.com/office/drawing/2014/main" id="{5CC165A9-E762-486D-A3D4-E88A777CDB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7563" y="2233613"/>
              <a:ext cx="2933700" cy="2933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4BF6ADE-FB0A-4416-9182-17CA7946A5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873434" y="2985664"/>
              <a:ext cx="1521958" cy="1014836"/>
            </a:xfrm>
            <a:prstGeom prst="rect">
              <a:avLst/>
            </a:prstGeom>
            <a:noFill/>
          </p:spPr>
        </p:pic>
      </p:grpSp>
      <p:pic>
        <p:nvPicPr>
          <p:cNvPr id="9" name="Picture 8" descr="Image result for human visual system">
            <a:extLst>
              <a:ext uri="{FF2B5EF4-FFF2-40B4-BE49-F238E27FC236}">
                <a16:creationId xmlns:a16="http://schemas.microsoft.com/office/drawing/2014/main" id="{20C96E10-4103-41F4-A4E6-3692446DE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291" y="1317779"/>
            <a:ext cx="761912" cy="91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4691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7C8D8-9893-42E5-8A32-08ED5C686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299" y="125508"/>
            <a:ext cx="10353762" cy="970450"/>
          </a:xfrm>
        </p:spPr>
        <p:txBody>
          <a:bodyPr/>
          <a:lstStyle/>
          <a:p>
            <a:r>
              <a:rPr lang="en-GB" dirty="0"/>
              <a:t>Types of sensors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CB66E9-2939-0B1E-F9CC-1F73F225171B}"/>
              </a:ext>
            </a:extLst>
          </p:cNvPr>
          <p:cNvSpPr txBox="1"/>
          <p:nvPr/>
        </p:nvSpPr>
        <p:spPr>
          <a:xfrm>
            <a:off x="6800479" y="6424715"/>
            <a:ext cx="52281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Read more </a:t>
            </a:r>
            <a:r>
              <a:rPr lang="en-US" sz="1400" dirty="0">
                <a:hlinkClick r:id="rId3"/>
              </a:rPr>
              <a:t>here</a:t>
            </a:r>
            <a:r>
              <a:rPr lang="en-US" sz="1400" dirty="0"/>
              <a:t>, and on this </a:t>
            </a:r>
            <a:r>
              <a:rPr lang="en-US" sz="1400" dirty="0">
                <a:hlinkClick r:id="rId4"/>
              </a:rPr>
              <a:t>canon</a:t>
            </a:r>
            <a:r>
              <a:rPr lang="en-US" sz="1400" dirty="0"/>
              <a:t> website (marketing-speak alert)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DC02D8D-E532-549E-9F6A-FB065822B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484" y="1383614"/>
            <a:ext cx="6215392" cy="437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278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7252F-A14E-CAA7-69C1-E6D301A8B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FCPX Video Tutorial: How to Fix Rolling Shutter - The Beat: A Blog by  PremiumBeat">
            <a:hlinkClick r:id="rId2"/>
            <a:extLst>
              <a:ext uri="{FF2B5EF4-FFF2-40B4-BE49-F238E27FC236}">
                <a16:creationId xmlns:a16="http://schemas.microsoft.com/office/drawing/2014/main" id="{BA4BCD9E-65A2-42AF-9FEA-7EB74C04B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19" y="1348294"/>
            <a:ext cx="6223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hutter GIF - Find on GIFER">
            <a:hlinkClick r:id="rId4"/>
            <a:extLst>
              <a:ext uri="{FF2B5EF4-FFF2-40B4-BE49-F238E27FC236}">
                <a16:creationId xmlns:a16="http://schemas.microsoft.com/office/drawing/2014/main" id="{4400BF64-2E4D-A0A0-C596-31333ABC9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805" y="1348294"/>
            <a:ext cx="4515554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199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7252F-A14E-CAA7-69C1-E6D301A8B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shutter</a:t>
            </a:r>
          </a:p>
        </p:txBody>
      </p:sp>
      <p:pic>
        <p:nvPicPr>
          <p:cNvPr id="6146" name="Picture 2" descr="Rolling Shutter Effect Explained. : r/gifs">
            <a:hlinkClick r:id="rId2"/>
            <a:extLst>
              <a:ext uri="{FF2B5EF4-FFF2-40B4-BE49-F238E27FC236}">
                <a16:creationId xmlns:a16="http://schemas.microsoft.com/office/drawing/2014/main" id="{7AE79B2D-230A-70BB-C3BC-5BE062D06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557" y="1329179"/>
            <a:ext cx="101600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6611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93967-B93C-4C05-948F-F6A2866BC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big picture!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43D9BE-702B-4495-9241-F9D2F5E34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1790" y="1573662"/>
            <a:ext cx="2361186" cy="1574430"/>
          </a:xfrm>
          <a:prstGeom prst="rect">
            <a:avLst/>
          </a:prstGeom>
          <a:noFill/>
        </p:spPr>
      </p:pic>
      <p:pic>
        <p:nvPicPr>
          <p:cNvPr id="1026" name="Picture 2" descr="Image result for camera">
            <a:extLst>
              <a:ext uri="{FF2B5EF4-FFF2-40B4-BE49-F238E27FC236}">
                <a16:creationId xmlns:a16="http://schemas.microsoft.com/office/drawing/2014/main" id="{A016B63E-5885-45F0-A4F4-ED078B728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696" y="1598665"/>
            <a:ext cx="22288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omputation">
            <a:extLst>
              <a:ext uri="{FF2B5EF4-FFF2-40B4-BE49-F238E27FC236}">
                <a16:creationId xmlns:a16="http://schemas.microsoft.com/office/drawing/2014/main" id="{C5DC387C-FB63-4A2D-B18E-5B41F4301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731" y="1524422"/>
            <a:ext cx="2240278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AEF163F-3320-43B5-8BD1-41B02AB6A771}"/>
              </a:ext>
            </a:extLst>
          </p:cNvPr>
          <p:cNvGrpSpPr/>
          <p:nvPr/>
        </p:nvGrpSpPr>
        <p:grpSpPr>
          <a:xfrm>
            <a:off x="7914689" y="1367260"/>
            <a:ext cx="2000250" cy="1647824"/>
            <a:chOff x="7167563" y="2233613"/>
            <a:chExt cx="2933700" cy="2933700"/>
          </a:xfrm>
        </p:grpSpPr>
        <p:pic>
          <p:nvPicPr>
            <p:cNvPr id="1030" name="Picture 6" descr="Image result for display">
              <a:extLst>
                <a:ext uri="{FF2B5EF4-FFF2-40B4-BE49-F238E27FC236}">
                  <a16:creationId xmlns:a16="http://schemas.microsoft.com/office/drawing/2014/main" id="{DCDC4C3C-4FDF-4E9A-BED8-B27BC67121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7563" y="2233613"/>
              <a:ext cx="2933700" cy="2933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9DD51AB-CC4B-4989-8A48-109DEBF3A8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873434" y="2985664"/>
              <a:ext cx="1521958" cy="1014836"/>
            </a:xfrm>
            <a:prstGeom prst="rect">
              <a:avLst/>
            </a:prstGeom>
            <a:noFill/>
          </p:spPr>
        </p:pic>
      </p:grpSp>
      <p:pic>
        <p:nvPicPr>
          <p:cNvPr id="1032" name="Picture 8" descr="Image result for human visual system">
            <a:extLst>
              <a:ext uri="{FF2B5EF4-FFF2-40B4-BE49-F238E27FC236}">
                <a16:creationId xmlns:a16="http://schemas.microsoft.com/office/drawing/2014/main" id="{57BC0AA0-1F3A-4A0F-BEE6-0A09C01B6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8578" y="1355777"/>
            <a:ext cx="1508124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99790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0F274-A4F5-DFEC-0B78-CFE4C3C7A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amera obscura">
            <a:extLst>
              <a:ext uri="{FF2B5EF4-FFF2-40B4-BE49-F238E27FC236}">
                <a16:creationId xmlns:a16="http://schemas.microsoft.com/office/drawing/2014/main" id="{E96E7D20-99EE-5414-41E2-FB9EFEC95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45" y="592262"/>
            <a:ext cx="2270582" cy="170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aguerreotype Camera">
            <a:extLst>
              <a:ext uri="{FF2B5EF4-FFF2-40B4-BE49-F238E27FC236}">
                <a16:creationId xmlns:a16="http://schemas.microsoft.com/office/drawing/2014/main" id="{26AA652F-ABB8-7A46-CEAE-7EA56F515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692" y="592262"/>
            <a:ext cx="2270582" cy="170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odak brownie flash camera">
            <a:extLst>
              <a:ext uri="{FF2B5EF4-FFF2-40B4-BE49-F238E27FC236}">
                <a16:creationId xmlns:a16="http://schemas.microsoft.com/office/drawing/2014/main" id="{AE2FB8C8-6F52-1C0E-B11B-D1C85FC2C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366" y="592262"/>
            <a:ext cx="2270582" cy="170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35 film camera">
            <a:extLst>
              <a:ext uri="{FF2B5EF4-FFF2-40B4-BE49-F238E27FC236}">
                <a16:creationId xmlns:a16="http://schemas.microsoft.com/office/drawing/2014/main" id="{E7729BD4-244A-1409-EAFA-519D47A5D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92262"/>
            <a:ext cx="2270582" cy="170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olaroid camera">
            <a:extLst>
              <a:ext uri="{FF2B5EF4-FFF2-40B4-BE49-F238E27FC236}">
                <a16:creationId xmlns:a16="http://schemas.microsoft.com/office/drawing/2014/main" id="{8A26BF3D-C40D-AC0D-08A9-6EED030D5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55" y="592262"/>
            <a:ext cx="2270582" cy="170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AFC4CF-E659-B91A-E968-5A4A978F43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0608" y="2470761"/>
            <a:ext cx="1694682" cy="2043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7C1CA3-1F62-4E4A-AC0F-FD36BEC41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9939" y="2470761"/>
            <a:ext cx="2088658" cy="2043524"/>
          </a:xfrm>
          <a:prstGeom prst="rect">
            <a:avLst/>
          </a:prstGeom>
        </p:spPr>
      </p:pic>
      <p:pic>
        <p:nvPicPr>
          <p:cNvPr id="2060" name="Picture 12" descr="&quot;A">
            <a:extLst>
              <a:ext uri="{FF2B5EF4-FFF2-40B4-BE49-F238E27FC236}">
                <a16:creationId xmlns:a16="http://schemas.microsoft.com/office/drawing/2014/main" id="{64599129-A63C-62A9-BC7C-BDA2DCAE0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929" y="2470761"/>
            <a:ext cx="1547308" cy="204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&quot;Nikon">
            <a:extLst>
              <a:ext uri="{FF2B5EF4-FFF2-40B4-BE49-F238E27FC236}">
                <a16:creationId xmlns:a16="http://schemas.microsoft.com/office/drawing/2014/main" id="{28D87D29-1979-BAF3-960B-F5CA39772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623" y="2470761"/>
            <a:ext cx="2724698" cy="204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074C1B-5718-2A66-72CB-DC8E2CC341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63321" y="2470761"/>
            <a:ext cx="2065576" cy="20435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A91BC9-486C-1EB9-7B8E-4B93329B27B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02366" y="4689848"/>
            <a:ext cx="2257918" cy="20435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9FBA3F-41AE-CAB4-BDDB-FC166C53DBD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67834" y="4689848"/>
            <a:ext cx="3396220" cy="20435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3F2FE7-B3D9-F745-52F1-AE57C90E7A81}"/>
              </a:ext>
            </a:extLst>
          </p:cNvPr>
          <p:cNvSpPr txBox="1"/>
          <p:nvPr/>
        </p:nvSpPr>
        <p:spPr>
          <a:xfrm>
            <a:off x="1475736" y="222930"/>
            <a:ext cx="825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dirty="0">
                <a:effectLst/>
                <a:latin typeface="Roboto" panose="020F0502020204030204" pitchFamily="34" charset="0"/>
              </a:rPr>
              <a:t>1750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96503F-2473-428E-83B8-A920F6C28100}"/>
              </a:ext>
            </a:extLst>
          </p:cNvPr>
          <p:cNvSpPr txBox="1"/>
          <p:nvPr/>
        </p:nvSpPr>
        <p:spPr>
          <a:xfrm>
            <a:off x="3486241" y="222930"/>
            <a:ext cx="8211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dirty="0">
                <a:effectLst/>
                <a:latin typeface="Roboto" panose="02000000000000000000" pitchFamily="2" charset="0"/>
              </a:rPr>
              <a:t>1839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66E1F1-FCF8-7580-D0DF-45B2658F46DC}"/>
              </a:ext>
            </a:extLst>
          </p:cNvPr>
          <p:cNvSpPr txBox="1"/>
          <p:nvPr/>
        </p:nvSpPr>
        <p:spPr>
          <a:xfrm>
            <a:off x="5384488" y="222930"/>
            <a:ext cx="828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dirty="0">
                <a:effectLst/>
                <a:latin typeface="Roboto" panose="02000000000000000000" pitchFamily="2" charset="0"/>
              </a:rPr>
              <a:t>1888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E3C61E-7FC2-B3CF-B343-82D7D9C66C47}"/>
              </a:ext>
            </a:extLst>
          </p:cNvPr>
          <p:cNvSpPr txBox="1"/>
          <p:nvPr/>
        </p:nvSpPr>
        <p:spPr>
          <a:xfrm>
            <a:off x="7475667" y="222930"/>
            <a:ext cx="777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dirty="0">
                <a:effectLst/>
                <a:latin typeface="Roboto" panose="02000000000000000000" pitchFamily="2" charset="0"/>
              </a:rPr>
              <a:t>1934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B1FBFE-AAF4-5ED1-528A-49BC4E8E7653}"/>
              </a:ext>
            </a:extLst>
          </p:cNvPr>
          <p:cNvSpPr txBox="1"/>
          <p:nvPr/>
        </p:nvSpPr>
        <p:spPr>
          <a:xfrm>
            <a:off x="9629315" y="222930"/>
            <a:ext cx="8527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dirty="0">
                <a:effectLst/>
                <a:latin typeface="Roboto" panose="02000000000000000000" pitchFamily="2" charset="0"/>
              </a:rPr>
              <a:t>1990s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BC2364-2C03-35A7-D3FD-B3F8FA4B9962}"/>
              </a:ext>
            </a:extLst>
          </p:cNvPr>
          <p:cNvSpPr txBox="1"/>
          <p:nvPr/>
        </p:nvSpPr>
        <p:spPr>
          <a:xfrm>
            <a:off x="1435717" y="4514285"/>
            <a:ext cx="8527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dirty="0">
                <a:effectLst/>
                <a:latin typeface="Roboto" panose="02000000000000000000" pitchFamily="2" charset="0"/>
              </a:rPr>
              <a:t>1975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67DE15-4B72-498D-E5E6-A5D4DAEF0D81}"/>
              </a:ext>
            </a:extLst>
          </p:cNvPr>
          <p:cNvSpPr txBox="1"/>
          <p:nvPr/>
        </p:nvSpPr>
        <p:spPr>
          <a:xfrm>
            <a:off x="3032118" y="4514285"/>
            <a:ext cx="775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1981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E053E7-842D-2068-AB5D-B5ED77A328BB}"/>
              </a:ext>
            </a:extLst>
          </p:cNvPr>
          <p:cNvSpPr txBox="1"/>
          <p:nvPr/>
        </p:nvSpPr>
        <p:spPr>
          <a:xfrm>
            <a:off x="5604992" y="2664530"/>
            <a:ext cx="696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chemeClr val="bg1"/>
                </a:solidFill>
                <a:effectLst/>
                <a:latin typeface="Geist"/>
              </a:rPr>
              <a:t>1988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5D484D-56CC-2E93-E2A0-273D7EB97D0C}"/>
              </a:ext>
            </a:extLst>
          </p:cNvPr>
          <p:cNvSpPr txBox="1"/>
          <p:nvPr/>
        </p:nvSpPr>
        <p:spPr>
          <a:xfrm>
            <a:off x="643741" y="3429000"/>
            <a:ext cx="8527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dirty="0">
                <a:effectLst/>
                <a:latin typeface="Roboto" panose="02000000000000000000" pitchFamily="2" charset="0"/>
              </a:rPr>
              <a:t>digital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9FF348-7B74-E50B-456E-8B12636B5A6D}"/>
              </a:ext>
            </a:extLst>
          </p:cNvPr>
          <p:cNvSpPr txBox="1"/>
          <p:nvPr/>
        </p:nvSpPr>
        <p:spPr>
          <a:xfrm>
            <a:off x="2611028" y="5526944"/>
            <a:ext cx="1251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dirty="0">
                <a:effectLst/>
                <a:latin typeface="Roboto" panose="02000000000000000000" pitchFamily="2" charset="0"/>
              </a:rPr>
              <a:t>mirrorless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009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B2876-D444-7CF9-0357-BCAF30054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C4937-03ED-4914-F446-23A53373E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623B17-F97E-A791-00CF-27C219DBB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474" y="1807572"/>
            <a:ext cx="7772400" cy="51077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2272C2-F209-2004-8B39-FE3AEF102B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2357"/>
          <a:stretch>
            <a:fillRect/>
          </a:stretch>
        </p:blipFill>
        <p:spPr>
          <a:xfrm>
            <a:off x="2115474" y="125508"/>
            <a:ext cx="7772400" cy="746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97F2DF-55EE-4A9D-B571-A26192B1D9DF}"/>
              </a:ext>
            </a:extLst>
          </p:cNvPr>
          <p:cNvSpPr txBox="1"/>
          <p:nvPr/>
        </p:nvSpPr>
        <p:spPr>
          <a:xfrm>
            <a:off x="1975104" y="1320960"/>
            <a:ext cx="97749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www.techradar.com</a:t>
            </a:r>
            <a:r>
              <a:rPr lang="en-US" sz="1100" dirty="0"/>
              <a:t>/phones/</a:t>
            </a:r>
            <a:r>
              <a:rPr lang="en-US" sz="1100" dirty="0" err="1"/>
              <a:t>iphone</a:t>
            </a:r>
            <a:r>
              <a:rPr lang="en-US" sz="1100" dirty="0"/>
              <a:t>/iphone-17-lineup-photography-specs-explained-fusion-camera-center-stage-and-48mp-mode</a:t>
            </a:r>
          </a:p>
        </p:txBody>
      </p:sp>
    </p:spTree>
    <p:extLst>
      <p:ext uri="{BB962C8B-B14F-4D97-AF65-F5344CB8AC3E}">
        <p14:creationId xmlns:p14="http://schemas.microsoft.com/office/powerpoint/2010/main" val="7175280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93967-B93C-4C05-948F-F6A2866BC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Accounting for camera in rendering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D3CE945-60C5-2652-8ED0-D6C184B4B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7" y="870508"/>
            <a:ext cx="11404746" cy="598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49658F-E1A8-898E-C396-91F4AE210EE7}"/>
              </a:ext>
            </a:extLst>
          </p:cNvPr>
          <p:cNvSpPr txBox="1"/>
          <p:nvPr/>
        </p:nvSpPr>
        <p:spPr>
          <a:xfrm>
            <a:off x="334671" y="6488668"/>
            <a:ext cx="6097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blogs.nvidia.com</a:t>
            </a:r>
            <a:r>
              <a:rPr lang="en-US" dirty="0"/>
              <a:t>/blog/what-is-path-tracing/</a:t>
            </a:r>
          </a:p>
        </p:txBody>
      </p:sp>
    </p:spTree>
    <p:extLst>
      <p:ext uri="{BB962C8B-B14F-4D97-AF65-F5344CB8AC3E}">
        <p14:creationId xmlns:p14="http://schemas.microsoft.com/office/powerpoint/2010/main" val="1686420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6BAC8-C75E-6EEB-9DEA-B3A235E91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760B9-1892-6DBE-984F-A0B4CE380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Accounting for camera in rendering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D70968-BC47-DB70-7CBF-22CA80C89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94" y="1289911"/>
            <a:ext cx="4008564" cy="21092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8FC771-8A26-A521-9C00-71B7063A7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445" y="1330276"/>
            <a:ext cx="4008562" cy="20987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833994-32E3-1801-F582-EA078A0B8B1A}"/>
              </a:ext>
            </a:extLst>
          </p:cNvPr>
          <p:cNvSpPr txBox="1"/>
          <p:nvPr/>
        </p:nvSpPr>
        <p:spPr>
          <a:xfrm>
            <a:off x="415138" y="3429000"/>
            <a:ext cx="60972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pbr-book.org</a:t>
            </a:r>
            <a:r>
              <a:rPr lang="en-US" sz="1200" dirty="0"/>
              <a:t>/3ed-2018/</a:t>
            </a:r>
            <a:r>
              <a:rPr lang="en-US" sz="1200" dirty="0" err="1"/>
              <a:t>Camera_Models</a:t>
            </a:r>
            <a:r>
              <a:rPr lang="en-US" sz="1200" dirty="0"/>
              <a:t>/</a:t>
            </a:r>
            <a:r>
              <a:rPr lang="en-US" sz="1200" dirty="0" err="1"/>
              <a:t>Projective_Camera_Models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B75E07-35E4-513B-E0A6-B62A34BA1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810" y="3997890"/>
            <a:ext cx="5331236" cy="244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417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A466B-8166-58BE-165F-F9E86EB3F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83F154-B92B-1ED0-16DF-F7339688ED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337"/>
          <a:stretch>
            <a:fillRect/>
          </a:stretch>
        </p:blipFill>
        <p:spPr>
          <a:xfrm>
            <a:off x="2115474" y="760781"/>
            <a:ext cx="7772400" cy="3031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EEBA2F-C6D4-BE44-F258-0D1C3CE35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474" y="1807572"/>
            <a:ext cx="7772400" cy="51077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D21326-E253-DAC6-6F09-7ECBAA0F39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2357"/>
          <a:stretch>
            <a:fillRect/>
          </a:stretch>
        </p:blipFill>
        <p:spPr>
          <a:xfrm>
            <a:off x="2115474" y="125508"/>
            <a:ext cx="7772400" cy="74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04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7C8D8-9893-42E5-8A32-08ED5C686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pinhole camera</a:t>
            </a:r>
          </a:p>
        </p:txBody>
      </p:sp>
    </p:spTree>
    <p:extLst>
      <p:ext uri="{BB962C8B-B14F-4D97-AF65-F5344CB8AC3E}">
        <p14:creationId xmlns:p14="http://schemas.microsoft.com/office/powerpoint/2010/main" val="3945475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D6A43-9D23-9544-9A96-C675A12BD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Pinhole camera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865806-F9E6-3B4C-8BCA-F0ADCCE30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263" y="1105413"/>
            <a:ext cx="7442797" cy="51300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BBA934-B8D6-4A4A-ABCF-F58AC459B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80" y="1095958"/>
            <a:ext cx="3111500" cy="3670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38FB52A-F6DE-F24D-8F69-870D2D163BB6}"/>
              </a:ext>
            </a:extLst>
          </p:cNvPr>
          <p:cNvSpPr/>
          <p:nvPr/>
        </p:nvSpPr>
        <p:spPr>
          <a:xfrm>
            <a:off x="186392" y="4766258"/>
            <a:ext cx="3250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Ibn </a:t>
            </a:r>
            <a:r>
              <a:rPr lang="en-US" dirty="0" err="1"/>
              <a:t>al-Haytham</a:t>
            </a:r>
            <a:r>
              <a:rPr lang="en-US" dirty="0"/>
              <a:t> (965-1040 AD)</a:t>
            </a:r>
          </a:p>
        </p:txBody>
      </p:sp>
    </p:spTree>
    <p:extLst>
      <p:ext uri="{BB962C8B-B14F-4D97-AF65-F5344CB8AC3E}">
        <p14:creationId xmlns:p14="http://schemas.microsoft.com/office/powerpoint/2010/main" val="1658282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88E29-E6C5-A846-A590-9018C8A01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Obscura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E3E434-8A94-5849-95FE-76AA941D2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72" y="1275252"/>
            <a:ext cx="4204733" cy="29076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EC9A9F-B888-D44B-906B-836A63B77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557" y="1275252"/>
            <a:ext cx="6096000" cy="4064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766EE0-2218-864C-823D-17955B441826}"/>
              </a:ext>
            </a:extLst>
          </p:cNvPr>
          <p:cNvSpPr/>
          <p:nvPr/>
        </p:nvSpPr>
        <p:spPr>
          <a:xfrm>
            <a:off x="5171557" y="558274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hlinkClick r:id="rId4"/>
              </a:rPr>
              <a:t>making</a:t>
            </a:r>
            <a:r>
              <a:rPr lang="en-US" dirty="0"/>
              <a:t> of …</a:t>
            </a:r>
          </a:p>
        </p:txBody>
      </p:sp>
    </p:spTree>
    <p:extLst>
      <p:ext uri="{BB962C8B-B14F-4D97-AF65-F5344CB8AC3E}">
        <p14:creationId xmlns:p14="http://schemas.microsoft.com/office/powerpoint/2010/main" val="37114987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1992</TotalTime>
  <Words>1358</Words>
  <Application>Microsoft Macintosh PowerPoint</Application>
  <PresentationFormat>Widescreen</PresentationFormat>
  <Paragraphs>459</Paragraphs>
  <Slides>57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Arial</vt:lpstr>
      <vt:lpstr>Calibri</vt:lpstr>
      <vt:lpstr>Calisto MT</vt:lpstr>
      <vt:lpstr>Cambria Math</vt:lpstr>
      <vt:lpstr>Geist</vt:lpstr>
      <vt:lpstr>Roboto</vt:lpstr>
      <vt:lpstr>Wingdings 2</vt:lpstr>
      <vt:lpstr>Slate</vt:lpstr>
      <vt:lpstr>Computer Graphics</vt:lpstr>
      <vt:lpstr>Lec 2: Recap + Clarification </vt:lpstr>
      <vt:lpstr>Lec 2: Recap + Clarification </vt:lpstr>
      <vt:lpstr>PowerPoint Presentation</vt:lpstr>
      <vt:lpstr>Cameras</vt:lpstr>
      <vt:lpstr>PowerPoint Presentation</vt:lpstr>
      <vt:lpstr>The pinhole camera</vt:lpstr>
      <vt:lpstr>Pinhole camera</vt:lpstr>
      <vt:lpstr>Camera Obscura</vt:lpstr>
      <vt:lpstr>Projection</vt:lpstr>
      <vt:lpstr>What is a vector? e.g. 2D</vt:lpstr>
      <vt:lpstr>What is a matrix? e.g. 2x2</vt:lpstr>
      <vt:lpstr>Can we ‘operate on’ a vector?</vt:lpstr>
      <vt:lpstr>Can we ‘operate on’ a vector?</vt:lpstr>
      <vt:lpstr>What operations can it achieve?</vt:lpstr>
      <vt:lpstr>What operation achieves translation?</vt:lpstr>
      <vt:lpstr>Can we achieve this with a matrix?</vt:lpstr>
      <vt:lpstr>Can we achieve this with a matrix?</vt:lpstr>
      <vt:lpstr>What if we add a dimension?</vt:lpstr>
      <vt:lpstr>Now, translation is possible as an operation</vt:lpstr>
      <vt:lpstr>Homogeneous coordinates are useful!</vt:lpstr>
      <vt:lpstr>Homogeneous coordinates are useful!</vt:lpstr>
      <vt:lpstr>Homogeneous coordinates are useful!</vt:lpstr>
      <vt:lpstr>What operations are possible now?</vt:lpstr>
      <vt:lpstr>Remind you of a camera sensor plane?</vt:lpstr>
      <vt:lpstr>Ideal pinhole camera 3D</vt:lpstr>
      <vt:lpstr>Ideal vs virtual pinhole model</vt:lpstr>
      <vt:lpstr>PowerPoint Presentation</vt:lpstr>
      <vt:lpstr>Pixel coordinates from 3D point</vt:lpstr>
      <vt:lpstr>Pixel coordinates from 3D point</vt:lpstr>
      <vt:lpstr>Pinhole camera matrix</vt:lpstr>
      <vt:lpstr>Problems with pinhole camera?</vt:lpstr>
      <vt:lpstr>Pinhole only allows little light through</vt:lpstr>
      <vt:lpstr>Large hole: many superposed images </vt:lpstr>
      <vt:lpstr>Can we improve light and avoid blur?</vt:lpstr>
      <vt:lpstr>Lens improves light efficiency, but …</vt:lpstr>
      <vt:lpstr>… only focusses part of the world</vt:lpstr>
      <vt:lpstr>Finite-sized pinhole = aperture</vt:lpstr>
      <vt:lpstr>Depth of field depends on aperture size</vt:lpstr>
      <vt:lpstr>Thin lens formula, independent of aperture</vt:lpstr>
      <vt:lpstr>Zooming-- changing  f</vt:lpstr>
      <vt:lpstr>Same lens (fixed f), increase v</vt:lpstr>
      <vt:lpstr>Also achieved by swapping subject and sensor!</vt:lpstr>
      <vt:lpstr>Macro photography</vt:lpstr>
      <vt:lpstr>Types of lenses</vt:lpstr>
      <vt:lpstr>Cameras – sensors</vt:lpstr>
      <vt:lpstr>Sensor sensitivity and response</vt:lpstr>
      <vt:lpstr>Sensor sensitivity and response</vt:lpstr>
      <vt:lpstr>Types of sensors</vt:lpstr>
      <vt:lpstr>Types of sensors</vt:lpstr>
      <vt:lpstr>PowerPoint Presentation</vt:lpstr>
      <vt:lpstr>Rolling shutter</vt:lpstr>
      <vt:lpstr>The big picture!</vt:lpstr>
      <vt:lpstr>PowerPoint Presentation</vt:lpstr>
      <vt:lpstr>PowerPoint Presentation</vt:lpstr>
      <vt:lpstr>Accounting for camera in rendering</vt:lpstr>
      <vt:lpstr>Accounting for camera in rendering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kartic</dc:creator>
  <cp:lastModifiedBy>Kartic Subr</cp:lastModifiedBy>
  <cp:revision>230</cp:revision>
  <dcterms:created xsi:type="dcterms:W3CDTF">2019-09-17T08:37:08Z</dcterms:created>
  <dcterms:modified xsi:type="dcterms:W3CDTF">2025-09-23T11:06:55Z</dcterms:modified>
</cp:coreProperties>
</file>